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4"/>
  </p:sldMasterIdLst>
  <p:notesMasterIdLst>
    <p:notesMasterId r:id="rId2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5" r:id="rId19"/>
    <p:sldId id="270" r:id="rId20"/>
    <p:sldId id="271" r:id="rId21"/>
    <p:sldId id="272" r:id="rId22"/>
    <p:sldId id="273" r:id="rId23"/>
    <p:sldId id="274" r:id="rId24"/>
    <p:sldId id="285"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B5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DC45FE-DEAD-4C0B-99D0-A8C41A847188}" v="5" dt="2023-01-03T17:25:31.6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8602" autoAdjust="0"/>
  </p:normalViewPr>
  <p:slideViewPr>
    <p:cSldViewPr snapToGrid="0">
      <p:cViewPr varScale="1">
        <p:scale>
          <a:sx n="133" d="100"/>
          <a:sy n="133" d="100"/>
        </p:scale>
        <p:origin x="984"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mma Holmes" userId="218e266c-f189-4bf8-84c9-92a310f7b239" providerId="ADAL" clId="{666C998F-8328-4991-A2A2-78A4DA2BDFDE}"/>
    <pc:docChg chg="undo custSel addSld delSld modSld">
      <pc:chgData name="Gemma Holmes" userId="218e266c-f189-4bf8-84c9-92a310f7b239" providerId="ADAL" clId="{666C998F-8328-4991-A2A2-78A4DA2BDFDE}" dt="2022-09-07T18:22:14.229" v="1345" actId="14100"/>
      <pc:docMkLst>
        <pc:docMk/>
      </pc:docMkLst>
      <pc:sldChg chg="addSp delSp modSp mod">
        <pc:chgData name="Gemma Holmes" userId="218e266c-f189-4bf8-84c9-92a310f7b239" providerId="ADAL" clId="{666C998F-8328-4991-A2A2-78A4DA2BDFDE}" dt="2022-09-07T15:47:56.337" v="870" actId="207"/>
        <pc:sldMkLst>
          <pc:docMk/>
          <pc:sldMk cId="0" sldId="256"/>
        </pc:sldMkLst>
        <pc:spChg chg="add del mod">
          <ac:chgData name="Gemma Holmes" userId="218e266c-f189-4bf8-84c9-92a310f7b239" providerId="ADAL" clId="{666C998F-8328-4991-A2A2-78A4DA2BDFDE}" dt="2022-08-26T16:11:21.496" v="3" actId="478"/>
          <ac:spMkLst>
            <pc:docMk/>
            <pc:sldMk cId="0" sldId="256"/>
            <ac:spMk id="3" creationId="{1E221BAB-FE0F-EF8B-265E-BB8181EB4759}"/>
          </ac:spMkLst>
        </pc:spChg>
        <pc:spChg chg="add del mod">
          <ac:chgData name="Gemma Holmes" userId="218e266c-f189-4bf8-84c9-92a310f7b239" providerId="ADAL" clId="{666C998F-8328-4991-A2A2-78A4DA2BDFDE}" dt="2022-09-05T20:24:47.636" v="107" actId="478"/>
          <ac:spMkLst>
            <pc:docMk/>
            <pc:sldMk cId="0" sldId="256"/>
            <ac:spMk id="3" creationId="{75979705-E305-71BB-814C-8BD20CC16EBC}"/>
          </ac:spMkLst>
        </pc:spChg>
        <pc:spChg chg="add mod">
          <ac:chgData name="Gemma Holmes" userId="218e266c-f189-4bf8-84c9-92a310f7b239" providerId="ADAL" clId="{666C998F-8328-4991-A2A2-78A4DA2BDFDE}" dt="2022-09-07T15:47:56.337" v="870" actId="207"/>
          <ac:spMkLst>
            <pc:docMk/>
            <pc:sldMk cId="0" sldId="256"/>
            <ac:spMk id="4" creationId="{14108CA2-AFA2-88C7-A0B8-AE5475D8B13A}"/>
          </ac:spMkLst>
        </pc:spChg>
        <pc:spChg chg="add del mod">
          <ac:chgData name="Gemma Holmes" userId="218e266c-f189-4bf8-84c9-92a310f7b239" providerId="ADAL" clId="{666C998F-8328-4991-A2A2-78A4DA2BDFDE}" dt="2022-09-05T20:24:40.532" v="104" actId="478"/>
          <ac:spMkLst>
            <pc:docMk/>
            <pc:sldMk cId="0" sldId="256"/>
            <ac:spMk id="6" creationId="{9FFBC39A-C0B6-59C6-36F1-CF2D7942D0D4}"/>
          </ac:spMkLst>
        </pc:spChg>
        <pc:spChg chg="del">
          <ac:chgData name="Gemma Holmes" userId="218e266c-f189-4bf8-84c9-92a310f7b239" providerId="ADAL" clId="{666C998F-8328-4991-A2A2-78A4DA2BDFDE}" dt="2022-08-26T16:11:20.616" v="2" actId="478"/>
          <ac:spMkLst>
            <pc:docMk/>
            <pc:sldMk cId="0" sldId="256"/>
            <ac:spMk id="55" creationId="{00000000-0000-0000-0000-000000000000}"/>
          </ac:spMkLst>
        </pc:spChg>
        <pc:picChg chg="add del mod">
          <ac:chgData name="Gemma Holmes" userId="218e266c-f189-4bf8-84c9-92a310f7b239" providerId="ADAL" clId="{666C998F-8328-4991-A2A2-78A4DA2BDFDE}" dt="2022-09-05T20:24:44.535" v="106" actId="478"/>
          <ac:picMkLst>
            <pc:docMk/>
            <pc:sldMk cId="0" sldId="256"/>
            <ac:picMk id="5" creationId="{2232F11A-3A17-95D2-8687-8C9817471ED0}"/>
          </ac:picMkLst>
        </pc:picChg>
        <pc:picChg chg="del">
          <ac:chgData name="Gemma Holmes" userId="218e266c-f189-4bf8-84c9-92a310f7b239" providerId="ADAL" clId="{666C998F-8328-4991-A2A2-78A4DA2BDFDE}" dt="2022-08-26T16:11:18.959" v="1" actId="478"/>
          <ac:picMkLst>
            <pc:docMk/>
            <pc:sldMk cId="0" sldId="256"/>
            <ac:picMk id="56" creationId="{00000000-0000-0000-0000-000000000000}"/>
          </ac:picMkLst>
        </pc:picChg>
      </pc:sldChg>
      <pc:sldChg chg="addSp delSp modSp mod">
        <pc:chgData name="Gemma Holmes" userId="218e266c-f189-4bf8-84c9-92a310f7b239" providerId="ADAL" clId="{666C998F-8328-4991-A2A2-78A4DA2BDFDE}" dt="2022-09-05T20:29:02.808" v="150" actId="207"/>
        <pc:sldMkLst>
          <pc:docMk/>
          <pc:sldMk cId="0" sldId="257"/>
        </pc:sldMkLst>
        <pc:spChg chg="add mod">
          <ac:chgData name="Gemma Holmes" userId="218e266c-f189-4bf8-84c9-92a310f7b239" providerId="ADAL" clId="{666C998F-8328-4991-A2A2-78A4DA2BDFDE}" dt="2022-09-05T20:29:02.808" v="150" actId="207"/>
          <ac:spMkLst>
            <pc:docMk/>
            <pc:sldMk cId="0" sldId="257"/>
            <ac:spMk id="2" creationId="{B0639C01-B587-EDEB-5E93-7EF132875C16}"/>
          </ac:spMkLst>
        </pc:spChg>
        <pc:spChg chg="del mod">
          <ac:chgData name="Gemma Holmes" userId="218e266c-f189-4bf8-84c9-92a310f7b239" providerId="ADAL" clId="{666C998F-8328-4991-A2A2-78A4DA2BDFDE}" dt="2022-09-05T20:26:45.045" v="139" actId="478"/>
          <ac:spMkLst>
            <pc:docMk/>
            <pc:sldMk cId="0" sldId="257"/>
            <ac:spMk id="61" creationId="{00000000-0000-0000-0000-000000000000}"/>
          </ac:spMkLst>
        </pc:spChg>
        <pc:picChg chg="add mod ord">
          <ac:chgData name="Gemma Holmes" userId="218e266c-f189-4bf8-84c9-92a310f7b239" providerId="ADAL" clId="{666C998F-8328-4991-A2A2-78A4DA2BDFDE}" dt="2022-08-26T16:12:24.717" v="17" actId="167"/>
          <ac:picMkLst>
            <pc:docMk/>
            <pc:sldMk cId="0" sldId="257"/>
            <ac:picMk id="3" creationId="{920E4A72-6105-706C-86FE-82FA88FC61D2}"/>
          </ac:picMkLst>
        </pc:picChg>
      </pc:sldChg>
      <pc:sldChg chg="addSp delSp modSp mod">
        <pc:chgData name="Gemma Holmes" userId="218e266c-f189-4bf8-84c9-92a310f7b239" providerId="ADAL" clId="{666C998F-8328-4991-A2A2-78A4DA2BDFDE}" dt="2022-09-07T15:35:25.691" v="784" actId="14100"/>
        <pc:sldMkLst>
          <pc:docMk/>
          <pc:sldMk cId="0" sldId="258"/>
        </pc:sldMkLst>
        <pc:spChg chg="add mod">
          <ac:chgData name="Gemma Holmes" userId="218e266c-f189-4bf8-84c9-92a310f7b239" providerId="ADAL" clId="{666C998F-8328-4991-A2A2-78A4DA2BDFDE}" dt="2022-09-05T20:30:33.801" v="165" actId="14100"/>
          <ac:spMkLst>
            <pc:docMk/>
            <pc:sldMk cId="0" sldId="258"/>
            <ac:spMk id="2" creationId="{D7E89BE3-DF66-FEB3-B236-B87CB2E6F080}"/>
          </ac:spMkLst>
        </pc:spChg>
        <pc:spChg chg="add mod">
          <ac:chgData name="Gemma Holmes" userId="218e266c-f189-4bf8-84c9-92a310f7b239" providerId="ADAL" clId="{666C998F-8328-4991-A2A2-78A4DA2BDFDE}" dt="2022-09-07T15:35:25.691" v="784" actId="14100"/>
          <ac:spMkLst>
            <pc:docMk/>
            <pc:sldMk cId="0" sldId="258"/>
            <ac:spMk id="4" creationId="{2B7AB041-439B-7253-0C91-7BA52D3B856B}"/>
          </ac:spMkLst>
        </pc:spChg>
        <pc:spChg chg="del mod">
          <ac:chgData name="Gemma Holmes" userId="218e266c-f189-4bf8-84c9-92a310f7b239" providerId="ADAL" clId="{666C998F-8328-4991-A2A2-78A4DA2BDFDE}" dt="2022-09-05T20:29:49.315" v="152" actId="478"/>
          <ac:spMkLst>
            <pc:docMk/>
            <pc:sldMk cId="0" sldId="258"/>
            <ac:spMk id="66" creationId="{00000000-0000-0000-0000-000000000000}"/>
          </ac:spMkLst>
        </pc:spChg>
        <pc:spChg chg="del mod">
          <ac:chgData name="Gemma Holmes" userId="218e266c-f189-4bf8-84c9-92a310f7b239" providerId="ADAL" clId="{666C998F-8328-4991-A2A2-78A4DA2BDFDE}" dt="2022-09-05T20:30:44.320" v="167" actId="478"/>
          <ac:spMkLst>
            <pc:docMk/>
            <pc:sldMk cId="0" sldId="258"/>
            <ac:spMk id="67" creationId="{00000000-0000-0000-0000-000000000000}"/>
          </ac:spMkLst>
        </pc:spChg>
        <pc:picChg chg="add mod ord">
          <ac:chgData name="Gemma Holmes" userId="218e266c-f189-4bf8-84c9-92a310f7b239" providerId="ADAL" clId="{666C998F-8328-4991-A2A2-78A4DA2BDFDE}" dt="2022-08-26T16:12:46.209" v="22" actId="167"/>
          <ac:picMkLst>
            <pc:docMk/>
            <pc:sldMk cId="0" sldId="258"/>
            <ac:picMk id="3" creationId="{FB9553B4-B185-7146-0068-157DF156563A}"/>
          </ac:picMkLst>
        </pc:picChg>
        <pc:picChg chg="add mod">
          <ac:chgData name="Gemma Holmes" userId="218e266c-f189-4bf8-84c9-92a310f7b239" providerId="ADAL" clId="{666C998F-8328-4991-A2A2-78A4DA2BDFDE}" dt="2022-09-07T15:35:16.440" v="783" actId="14100"/>
          <ac:picMkLst>
            <pc:docMk/>
            <pc:sldMk cId="0" sldId="258"/>
            <ac:picMk id="6" creationId="{A9812EEF-2E3E-736D-2170-33693456DF6A}"/>
          </ac:picMkLst>
        </pc:picChg>
      </pc:sldChg>
      <pc:sldChg chg="addSp delSp modSp mod">
        <pc:chgData name="Gemma Holmes" userId="218e266c-f189-4bf8-84c9-92a310f7b239" providerId="ADAL" clId="{666C998F-8328-4991-A2A2-78A4DA2BDFDE}" dt="2022-09-05T20:33:14.752" v="191" actId="2711"/>
        <pc:sldMkLst>
          <pc:docMk/>
          <pc:sldMk cId="0" sldId="259"/>
        </pc:sldMkLst>
        <pc:spChg chg="add del mod">
          <ac:chgData name="Gemma Holmes" userId="218e266c-f189-4bf8-84c9-92a310f7b239" providerId="ADAL" clId="{666C998F-8328-4991-A2A2-78A4DA2BDFDE}" dt="2022-09-05T20:31:39.027" v="178" actId="478"/>
          <ac:spMkLst>
            <pc:docMk/>
            <pc:sldMk cId="0" sldId="259"/>
            <ac:spMk id="4" creationId="{10ED5EBA-909A-2666-51BC-CD26B0D1DFF7}"/>
          </ac:spMkLst>
        </pc:spChg>
        <pc:spChg chg="add mod">
          <ac:chgData name="Gemma Holmes" userId="218e266c-f189-4bf8-84c9-92a310f7b239" providerId="ADAL" clId="{666C998F-8328-4991-A2A2-78A4DA2BDFDE}" dt="2022-09-05T20:31:41.445" v="179"/>
          <ac:spMkLst>
            <pc:docMk/>
            <pc:sldMk cId="0" sldId="259"/>
            <ac:spMk id="5" creationId="{4791592A-24C2-D09A-BCDA-15D553543886}"/>
          </ac:spMkLst>
        </pc:spChg>
        <pc:spChg chg="add del mod">
          <ac:chgData name="Gemma Holmes" userId="218e266c-f189-4bf8-84c9-92a310f7b239" providerId="ADAL" clId="{666C998F-8328-4991-A2A2-78A4DA2BDFDE}" dt="2022-09-05T20:31:54.798" v="182" actId="478"/>
          <ac:spMkLst>
            <pc:docMk/>
            <pc:sldMk cId="0" sldId="259"/>
            <ac:spMk id="7" creationId="{EBA0AAA7-B348-3968-5D44-2A3E2B386FEC}"/>
          </ac:spMkLst>
        </pc:spChg>
        <pc:spChg chg="add mod">
          <ac:chgData name="Gemma Holmes" userId="218e266c-f189-4bf8-84c9-92a310f7b239" providerId="ADAL" clId="{666C998F-8328-4991-A2A2-78A4DA2BDFDE}" dt="2022-09-05T20:33:14.752" v="191" actId="2711"/>
          <ac:spMkLst>
            <pc:docMk/>
            <pc:sldMk cId="0" sldId="259"/>
            <ac:spMk id="8" creationId="{6B8530A2-AB16-64C8-EE58-85E45DC30243}"/>
          </ac:spMkLst>
        </pc:spChg>
        <pc:spChg chg="add del mod ord">
          <ac:chgData name="Gemma Holmes" userId="218e266c-f189-4bf8-84c9-92a310f7b239" providerId="ADAL" clId="{666C998F-8328-4991-A2A2-78A4DA2BDFDE}" dt="2022-09-05T20:33:03.534" v="189" actId="478"/>
          <ac:spMkLst>
            <pc:docMk/>
            <pc:sldMk cId="0" sldId="259"/>
            <ac:spMk id="9" creationId="{049618B0-4FB8-D7C0-3A11-221339A213A6}"/>
          </ac:spMkLst>
        </pc:spChg>
        <pc:spChg chg="del">
          <ac:chgData name="Gemma Holmes" userId="218e266c-f189-4bf8-84c9-92a310f7b239" providerId="ADAL" clId="{666C998F-8328-4991-A2A2-78A4DA2BDFDE}" dt="2022-09-05T20:31:36.256" v="176" actId="478"/>
          <ac:spMkLst>
            <pc:docMk/>
            <pc:sldMk cId="0" sldId="259"/>
            <ac:spMk id="72" creationId="{00000000-0000-0000-0000-000000000000}"/>
          </ac:spMkLst>
        </pc:spChg>
        <pc:spChg chg="del mod">
          <ac:chgData name="Gemma Holmes" userId="218e266c-f189-4bf8-84c9-92a310f7b239" providerId="ADAL" clId="{666C998F-8328-4991-A2A2-78A4DA2BDFDE}" dt="2022-09-05T20:31:52.362" v="181" actId="478"/>
          <ac:spMkLst>
            <pc:docMk/>
            <pc:sldMk cId="0" sldId="259"/>
            <ac:spMk id="73" creationId="{00000000-0000-0000-0000-000000000000}"/>
          </ac:spMkLst>
        </pc:spChg>
        <pc:picChg chg="add mod ord">
          <ac:chgData name="Gemma Holmes" userId="218e266c-f189-4bf8-84c9-92a310f7b239" providerId="ADAL" clId="{666C998F-8328-4991-A2A2-78A4DA2BDFDE}" dt="2022-08-26T16:12:53.383" v="26" actId="167"/>
          <ac:picMkLst>
            <pc:docMk/>
            <pc:sldMk cId="0" sldId="259"/>
            <ac:picMk id="3" creationId="{E82D4EDA-EAB7-DA73-B16B-355F67A63FE0}"/>
          </ac:picMkLst>
        </pc:picChg>
      </pc:sldChg>
      <pc:sldChg chg="addSp delSp modSp mod">
        <pc:chgData name="Gemma Holmes" userId="218e266c-f189-4bf8-84c9-92a310f7b239" providerId="ADAL" clId="{666C998F-8328-4991-A2A2-78A4DA2BDFDE}" dt="2022-09-07T18:18:33.269" v="1334" actId="20577"/>
        <pc:sldMkLst>
          <pc:docMk/>
          <pc:sldMk cId="0" sldId="260"/>
        </pc:sldMkLst>
        <pc:spChg chg="add del mod">
          <ac:chgData name="Gemma Holmes" userId="218e266c-f189-4bf8-84c9-92a310f7b239" providerId="ADAL" clId="{666C998F-8328-4991-A2A2-78A4DA2BDFDE}" dt="2022-09-05T20:33:46.006" v="194" actId="478"/>
          <ac:spMkLst>
            <pc:docMk/>
            <pc:sldMk cId="0" sldId="260"/>
            <ac:spMk id="4" creationId="{A1973FA2-A071-A603-2F69-B70B22069EC7}"/>
          </ac:spMkLst>
        </pc:spChg>
        <pc:spChg chg="add mod">
          <ac:chgData name="Gemma Holmes" userId="218e266c-f189-4bf8-84c9-92a310f7b239" providerId="ADAL" clId="{666C998F-8328-4991-A2A2-78A4DA2BDFDE}" dt="2022-09-05T20:33:49.832" v="195"/>
          <ac:spMkLst>
            <pc:docMk/>
            <pc:sldMk cId="0" sldId="260"/>
            <ac:spMk id="5" creationId="{398E513C-94AD-9B08-ECA3-A8D398ACF2EA}"/>
          </ac:spMkLst>
        </pc:spChg>
        <pc:spChg chg="add mod">
          <ac:chgData name="Gemma Holmes" userId="218e266c-f189-4bf8-84c9-92a310f7b239" providerId="ADAL" clId="{666C998F-8328-4991-A2A2-78A4DA2BDFDE}" dt="2022-09-07T18:18:33.269" v="1334" actId="20577"/>
          <ac:spMkLst>
            <pc:docMk/>
            <pc:sldMk cId="0" sldId="260"/>
            <ac:spMk id="6" creationId="{5D15B53B-0FAC-733D-43DA-72B2F749E465}"/>
          </ac:spMkLst>
        </pc:spChg>
        <pc:spChg chg="del">
          <ac:chgData name="Gemma Holmes" userId="218e266c-f189-4bf8-84c9-92a310f7b239" providerId="ADAL" clId="{666C998F-8328-4991-A2A2-78A4DA2BDFDE}" dt="2022-09-05T20:33:43.512" v="192" actId="478"/>
          <ac:spMkLst>
            <pc:docMk/>
            <pc:sldMk cId="0" sldId="260"/>
            <ac:spMk id="78" creationId="{00000000-0000-0000-0000-000000000000}"/>
          </ac:spMkLst>
        </pc:spChg>
        <pc:spChg chg="del mod">
          <ac:chgData name="Gemma Holmes" userId="218e266c-f189-4bf8-84c9-92a310f7b239" providerId="ADAL" clId="{666C998F-8328-4991-A2A2-78A4DA2BDFDE}" dt="2022-09-05T20:34:24.374" v="202" actId="478"/>
          <ac:spMkLst>
            <pc:docMk/>
            <pc:sldMk cId="0" sldId="260"/>
            <ac:spMk id="79" creationId="{00000000-0000-0000-0000-000000000000}"/>
          </ac:spMkLst>
        </pc:spChg>
        <pc:picChg chg="add mod ord">
          <ac:chgData name="Gemma Holmes" userId="218e266c-f189-4bf8-84c9-92a310f7b239" providerId="ADAL" clId="{666C998F-8328-4991-A2A2-78A4DA2BDFDE}" dt="2022-08-26T16:13:01.604" v="30" actId="167"/>
          <ac:picMkLst>
            <pc:docMk/>
            <pc:sldMk cId="0" sldId="260"/>
            <ac:picMk id="3" creationId="{CFA185E8-BBBC-CB10-4EAE-804EB8946906}"/>
          </ac:picMkLst>
        </pc:picChg>
      </pc:sldChg>
      <pc:sldChg chg="addSp delSp modSp mod">
        <pc:chgData name="Gemma Holmes" userId="218e266c-f189-4bf8-84c9-92a310f7b239" providerId="ADAL" clId="{666C998F-8328-4991-A2A2-78A4DA2BDFDE}" dt="2022-09-07T15:36:44.410" v="785" actId="114"/>
        <pc:sldMkLst>
          <pc:docMk/>
          <pc:sldMk cId="0" sldId="261"/>
        </pc:sldMkLst>
        <pc:spChg chg="add del mod">
          <ac:chgData name="Gemma Holmes" userId="218e266c-f189-4bf8-84c9-92a310f7b239" providerId="ADAL" clId="{666C998F-8328-4991-A2A2-78A4DA2BDFDE}" dt="2022-09-05T20:38:48.536" v="226" actId="478"/>
          <ac:spMkLst>
            <pc:docMk/>
            <pc:sldMk cId="0" sldId="261"/>
            <ac:spMk id="4" creationId="{62A506C0-A5EE-032E-1CDA-5D12B50922AD}"/>
          </ac:spMkLst>
        </pc:spChg>
        <pc:spChg chg="add mod">
          <ac:chgData name="Gemma Holmes" userId="218e266c-f189-4bf8-84c9-92a310f7b239" providerId="ADAL" clId="{666C998F-8328-4991-A2A2-78A4DA2BDFDE}" dt="2022-09-05T20:38:50.928" v="227"/>
          <ac:spMkLst>
            <pc:docMk/>
            <pc:sldMk cId="0" sldId="261"/>
            <ac:spMk id="5" creationId="{4E5EE84C-8AC1-6E5C-60B6-B31C283F633B}"/>
          </ac:spMkLst>
        </pc:spChg>
        <pc:spChg chg="add mod">
          <ac:chgData name="Gemma Holmes" userId="218e266c-f189-4bf8-84c9-92a310f7b239" providerId="ADAL" clId="{666C998F-8328-4991-A2A2-78A4DA2BDFDE}" dt="2022-09-07T15:36:44.410" v="785" actId="114"/>
          <ac:spMkLst>
            <pc:docMk/>
            <pc:sldMk cId="0" sldId="261"/>
            <ac:spMk id="6" creationId="{AE8A5989-6FB6-1F33-AE03-F01F79FA7553}"/>
          </ac:spMkLst>
        </pc:spChg>
        <pc:spChg chg="del">
          <ac:chgData name="Gemma Holmes" userId="218e266c-f189-4bf8-84c9-92a310f7b239" providerId="ADAL" clId="{666C998F-8328-4991-A2A2-78A4DA2BDFDE}" dt="2022-09-05T20:38:42.381" v="224" actId="478"/>
          <ac:spMkLst>
            <pc:docMk/>
            <pc:sldMk cId="0" sldId="261"/>
            <ac:spMk id="84" creationId="{00000000-0000-0000-0000-000000000000}"/>
          </ac:spMkLst>
        </pc:spChg>
        <pc:spChg chg="del mod">
          <ac:chgData name="Gemma Holmes" userId="218e266c-f189-4bf8-84c9-92a310f7b239" providerId="ADAL" clId="{666C998F-8328-4991-A2A2-78A4DA2BDFDE}" dt="2022-09-05T20:39:13.096" v="230" actId="478"/>
          <ac:spMkLst>
            <pc:docMk/>
            <pc:sldMk cId="0" sldId="261"/>
            <ac:spMk id="85" creationId="{00000000-0000-0000-0000-000000000000}"/>
          </ac:spMkLst>
        </pc:spChg>
        <pc:picChg chg="add mod ord">
          <ac:chgData name="Gemma Holmes" userId="218e266c-f189-4bf8-84c9-92a310f7b239" providerId="ADAL" clId="{666C998F-8328-4991-A2A2-78A4DA2BDFDE}" dt="2022-08-26T16:13:12.031" v="34" actId="167"/>
          <ac:picMkLst>
            <pc:docMk/>
            <pc:sldMk cId="0" sldId="261"/>
            <ac:picMk id="3" creationId="{880C3170-E9F4-D24B-3907-B580D3029C34}"/>
          </ac:picMkLst>
        </pc:picChg>
      </pc:sldChg>
      <pc:sldChg chg="addSp delSp modSp mod modNotes">
        <pc:chgData name="Gemma Holmes" userId="218e266c-f189-4bf8-84c9-92a310f7b239" providerId="ADAL" clId="{666C998F-8328-4991-A2A2-78A4DA2BDFDE}" dt="2022-09-05T20:42:12.687" v="265" actId="14100"/>
        <pc:sldMkLst>
          <pc:docMk/>
          <pc:sldMk cId="0" sldId="262"/>
        </pc:sldMkLst>
        <pc:spChg chg="add mod">
          <ac:chgData name="Gemma Holmes" userId="218e266c-f189-4bf8-84c9-92a310f7b239" providerId="ADAL" clId="{666C998F-8328-4991-A2A2-78A4DA2BDFDE}" dt="2022-09-05T20:41:08.612" v="253" actId="20577"/>
          <ac:spMkLst>
            <pc:docMk/>
            <pc:sldMk cId="0" sldId="262"/>
            <ac:spMk id="2" creationId="{88145FCB-9252-540C-B5A6-A3C1CA86B614}"/>
          </ac:spMkLst>
        </pc:spChg>
        <pc:spChg chg="add del mod">
          <ac:chgData name="Gemma Holmes" userId="218e266c-f189-4bf8-84c9-92a310f7b239" providerId="ADAL" clId="{666C998F-8328-4991-A2A2-78A4DA2BDFDE}" dt="2022-09-05T20:42:01.337" v="261" actId="478"/>
          <ac:spMkLst>
            <pc:docMk/>
            <pc:sldMk cId="0" sldId="262"/>
            <ac:spMk id="4" creationId="{9DA176F9-34C4-69BE-EE6C-B2F223840F99}"/>
          </ac:spMkLst>
        </pc:spChg>
        <pc:spChg chg="add mod">
          <ac:chgData name="Gemma Holmes" userId="218e266c-f189-4bf8-84c9-92a310f7b239" providerId="ADAL" clId="{666C998F-8328-4991-A2A2-78A4DA2BDFDE}" dt="2022-09-05T20:42:12.687" v="265" actId="14100"/>
          <ac:spMkLst>
            <pc:docMk/>
            <pc:sldMk cId="0" sldId="262"/>
            <ac:spMk id="5" creationId="{7D6C2704-5340-3984-2C2E-B2C270BA3497}"/>
          </ac:spMkLst>
        </pc:spChg>
        <pc:spChg chg="add del mod">
          <ac:chgData name="Gemma Holmes" userId="218e266c-f189-4bf8-84c9-92a310f7b239" providerId="ADAL" clId="{666C998F-8328-4991-A2A2-78A4DA2BDFDE}" dt="2022-09-05T20:42:09.262" v="264" actId="478"/>
          <ac:spMkLst>
            <pc:docMk/>
            <pc:sldMk cId="0" sldId="262"/>
            <ac:spMk id="7" creationId="{781480D9-64D7-90F0-4F1A-E370EE922371}"/>
          </ac:spMkLst>
        </pc:spChg>
        <pc:spChg chg="del mod">
          <ac:chgData name="Gemma Holmes" userId="218e266c-f189-4bf8-84c9-92a310f7b239" providerId="ADAL" clId="{666C998F-8328-4991-A2A2-78A4DA2BDFDE}" dt="2022-09-05T20:42:03.195" v="262" actId="478"/>
          <ac:spMkLst>
            <pc:docMk/>
            <pc:sldMk cId="0" sldId="262"/>
            <ac:spMk id="90" creationId="{00000000-0000-0000-0000-000000000000}"/>
          </ac:spMkLst>
        </pc:spChg>
        <pc:spChg chg="del mod">
          <ac:chgData name="Gemma Holmes" userId="218e266c-f189-4bf8-84c9-92a310f7b239" providerId="ADAL" clId="{666C998F-8328-4991-A2A2-78A4DA2BDFDE}" dt="2022-09-05T20:41:24.305" v="255" actId="478"/>
          <ac:spMkLst>
            <pc:docMk/>
            <pc:sldMk cId="0" sldId="262"/>
            <ac:spMk id="91" creationId="{00000000-0000-0000-0000-000000000000}"/>
          </ac:spMkLst>
        </pc:spChg>
        <pc:picChg chg="add mod ord">
          <ac:chgData name="Gemma Holmes" userId="218e266c-f189-4bf8-84c9-92a310f7b239" providerId="ADAL" clId="{666C998F-8328-4991-A2A2-78A4DA2BDFDE}" dt="2022-08-26T16:13:18.199" v="38" actId="167"/>
          <ac:picMkLst>
            <pc:docMk/>
            <pc:sldMk cId="0" sldId="262"/>
            <ac:picMk id="3" creationId="{ACCA4767-DAAB-2F7F-CD4D-6C70B3079F37}"/>
          </ac:picMkLst>
        </pc:picChg>
      </pc:sldChg>
      <pc:sldChg chg="addSp delSp modSp mod modNotes">
        <pc:chgData name="Gemma Holmes" userId="218e266c-f189-4bf8-84c9-92a310f7b239" providerId="ADAL" clId="{666C998F-8328-4991-A2A2-78A4DA2BDFDE}" dt="2022-09-05T20:43:39.714" v="314" actId="478"/>
        <pc:sldMkLst>
          <pc:docMk/>
          <pc:sldMk cId="0" sldId="263"/>
        </pc:sldMkLst>
        <pc:spChg chg="add mod">
          <ac:chgData name="Gemma Holmes" userId="218e266c-f189-4bf8-84c9-92a310f7b239" providerId="ADAL" clId="{666C998F-8328-4991-A2A2-78A4DA2BDFDE}" dt="2022-09-05T20:43:15.072" v="308" actId="20577"/>
          <ac:spMkLst>
            <pc:docMk/>
            <pc:sldMk cId="0" sldId="263"/>
            <ac:spMk id="2" creationId="{0431008C-75EA-9F20-6369-10008576F0F0}"/>
          </ac:spMkLst>
        </pc:spChg>
        <pc:spChg chg="add mod">
          <ac:chgData name="Gemma Holmes" userId="218e266c-f189-4bf8-84c9-92a310f7b239" providerId="ADAL" clId="{666C998F-8328-4991-A2A2-78A4DA2BDFDE}" dt="2022-09-05T20:43:34.682" v="313"/>
          <ac:spMkLst>
            <pc:docMk/>
            <pc:sldMk cId="0" sldId="263"/>
            <ac:spMk id="4" creationId="{FC3EF7EB-2E61-234B-3D74-2D7D4B45EE9A}"/>
          </ac:spMkLst>
        </pc:spChg>
        <pc:spChg chg="add del mod">
          <ac:chgData name="Gemma Holmes" userId="218e266c-f189-4bf8-84c9-92a310f7b239" providerId="ADAL" clId="{666C998F-8328-4991-A2A2-78A4DA2BDFDE}" dt="2022-09-05T20:43:22.281" v="311" actId="478"/>
          <ac:spMkLst>
            <pc:docMk/>
            <pc:sldMk cId="0" sldId="263"/>
            <ac:spMk id="6" creationId="{05DA1810-820A-1112-5B4C-AD558D770F5E}"/>
          </ac:spMkLst>
        </pc:spChg>
        <pc:spChg chg="del mod">
          <ac:chgData name="Gemma Holmes" userId="218e266c-f189-4bf8-84c9-92a310f7b239" providerId="ADAL" clId="{666C998F-8328-4991-A2A2-78A4DA2BDFDE}" dt="2022-09-05T20:43:19.463" v="309" actId="478"/>
          <ac:spMkLst>
            <pc:docMk/>
            <pc:sldMk cId="0" sldId="263"/>
            <ac:spMk id="96" creationId="{00000000-0000-0000-0000-000000000000}"/>
          </ac:spMkLst>
        </pc:spChg>
        <pc:spChg chg="del mod">
          <ac:chgData name="Gemma Holmes" userId="218e266c-f189-4bf8-84c9-92a310f7b239" providerId="ADAL" clId="{666C998F-8328-4991-A2A2-78A4DA2BDFDE}" dt="2022-09-05T20:43:39.714" v="314" actId="478"/>
          <ac:spMkLst>
            <pc:docMk/>
            <pc:sldMk cId="0" sldId="263"/>
            <ac:spMk id="97" creationId="{00000000-0000-0000-0000-000000000000}"/>
          </ac:spMkLst>
        </pc:spChg>
        <pc:picChg chg="add mod ord">
          <ac:chgData name="Gemma Holmes" userId="218e266c-f189-4bf8-84c9-92a310f7b239" providerId="ADAL" clId="{666C998F-8328-4991-A2A2-78A4DA2BDFDE}" dt="2022-08-26T16:13:28.770" v="42" actId="167"/>
          <ac:picMkLst>
            <pc:docMk/>
            <pc:sldMk cId="0" sldId="263"/>
            <ac:picMk id="3" creationId="{F635463F-6130-9076-35A0-46CC0C150D4E}"/>
          </ac:picMkLst>
        </pc:picChg>
      </pc:sldChg>
      <pc:sldChg chg="addSp delSp modSp mod">
        <pc:chgData name="Gemma Holmes" userId="218e266c-f189-4bf8-84c9-92a310f7b239" providerId="ADAL" clId="{666C998F-8328-4991-A2A2-78A4DA2BDFDE}" dt="2022-09-05T20:51:10.452" v="528" actId="1076"/>
        <pc:sldMkLst>
          <pc:docMk/>
          <pc:sldMk cId="0" sldId="264"/>
        </pc:sldMkLst>
        <pc:spChg chg="add mod">
          <ac:chgData name="Gemma Holmes" userId="218e266c-f189-4bf8-84c9-92a310f7b239" providerId="ADAL" clId="{666C998F-8328-4991-A2A2-78A4DA2BDFDE}" dt="2022-09-05T20:49:24.674" v="509" actId="20577"/>
          <ac:spMkLst>
            <pc:docMk/>
            <pc:sldMk cId="0" sldId="264"/>
            <ac:spMk id="2" creationId="{BEE47416-C671-11C3-2A1C-2389A723AB79}"/>
          </ac:spMkLst>
        </pc:spChg>
        <pc:spChg chg="add del mod">
          <ac:chgData name="Gemma Holmes" userId="218e266c-f189-4bf8-84c9-92a310f7b239" providerId="ADAL" clId="{666C998F-8328-4991-A2A2-78A4DA2BDFDE}" dt="2022-09-05T20:49:46.556" v="515" actId="478"/>
          <ac:spMkLst>
            <pc:docMk/>
            <pc:sldMk cId="0" sldId="264"/>
            <ac:spMk id="5" creationId="{45424204-8D02-5567-FFD1-9B70F80536AE}"/>
          </ac:spMkLst>
        </pc:spChg>
        <pc:spChg chg="add mod">
          <ac:chgData name="Gemma Holmes" userId="218e266c-f189-4bf8-84c9-92a310f7b239" providerId="ADAL" clId="{666C998F-8328-4991-A2A2-78A4DA2BDFDE}" dt="2022-09-05T20:51:10.452" v="528" actId="1076"/>
          <ac:spMkLst>
            <pc:docMk/>
            <pc:sldMk cId="0" sldId="264"/>
            <ac:spMk id="6" creationId="{5BEB1179-435E-FD67-C070-83EA71066C99}"/>
          </ac:spMkLst>
        </pc:spChg>
        <pc:spChg chg="del mod">
          <ac:chgData name="Gemma Holmes" userId="218e266c-f189-4bf8-84c9-92a310f7b239" providerId="ADAL" clId="{666C998F-8328-4991-A2A2-78A4DA2BDFDE}" dt="2022-09-05T20:49:39.805" v="512" actId="478"/>
          <ac:spMkLst>
            <pc:docMk/>
            <pc:sldMk cId="0" sldId="264"/>
            <ac:spMk id="102" creationId="{00000000-0000-0000-0000-000000000000}"/>
          </ac:spMkLst>
        </pc:spChg>
        <pc:spChg chg="del mod">
          <ac:chgData name="Gemma Holmes" userId="218e266c-f189-4bf8-84c9-92a310f7b239" providerId="ADAL" clId="{666C998F-8328-4991-A2A2-78A4DA2BDFDE}" dt="2022-09-05T20:50:02.282" v="519" actId="478"/>
          <ac:spMkLst>
            <pc:docMk/>
            <pc:sldMk cId="0" sldId="264"/>
            <ac:spMk id="103" creationId="{00000000-0000-0000-0000-000000000000}"/>
          </ac:spMkLst>
        </pc:spChg>
        <pc:picChg chg="add mod ord">
          <ac:chgData name="Gemma Holmes" userId="218e266c-f189-4bf8-84c9-92a310f7b239" providerId="ADAL" clId="{666C998F-8328-4991-A2A2-78A4DA2BDFDE}" dt="2022-08-26T16:13:36.199" v="46" actId="167"/>
          <ac:picMkLst>
            <pc:docMk/>
            <pc:sldMk cId="0" sldId="264"/>
            <ac:picMk id="3" creationId="{3E7155C4-1978-4943-AC9A-FF934D95F1B5}"/>
          </ac:picMkLst>
        </pc:picChg>
      </pc:sldChg>
      <pc:sldChg chg="addSp delSp modSp mod modNotes modNotesTx">
        <pc:chgData name="Gemma Holmes" userId="218e266c-f189-4bf8-84c9-92a310f7b239" providerId="ADAL" clId="{666C998F-8328-4991-A2A2-78A4DA2BDFDE}" dt="2022-09-07T15:48:07.842" v="872" actId="1582"/>
        <pc:sldMkLst>
          <pc:docMk/>
          <pc:sldMk cId="0" sldId="265"/>
        </pc:sldMkLst>
        <pc:spChg chg="add mod">
          <ac:chgData name="Gemma Holmes" userId="218e266c-f189-4bf8-84c9-92a310f7b239" providerId="ADAL" clId="{666C998F-8328-4991-A2A2-78A4DA2BDFDE}" dt="2022-09-05T20:51:45.407" v="561" actId="20577"/>
          <ac:spMkLst>
            <pc:docMk/>
            <pc:sldMk cId="0" sldId="265"/>
            <ac:spMk id="2" creationId="{729A3899-0628-68DF-1DEB-E6B995F28EF1}"/>
          </ac:spMkLst>
        </pc:spChg>
        <pc:spChg chg="add del mod">
          <ac:chgData name="Gemma Holmes" userId="218e266c-f189-4bf8-84c9-92a310f7b239" providerId="ADAL" clId="{666C998F-8328-4991-A2A2-78A4DA2BDFDE}" dt="2022-09-05T20:51:56.490" v="565" actId="478"/>
          <ac:spMkLst>
            <pc:docMk/>
            <pc:sldMk cId="0" sldId="265"/>
            <ac:spMk id="5" creationId="{5357C6DE-C96F-AD43-9A0D-2AABC286EABE}"/>
          </ac:spMkLst>
        </pc:spChg>
        <pc:spChg chg="add del mod">
          <ac:chgData name="Gemma Holmes" userId="218e266c-f189-4bf8-84c9-92a310f7b239" providerId="ADAL" clId="{666C998F-8328-4991-A2A2-78A4DA2BDFDE}" dt="2022-09-07T15:41:21.027" v="868" actId="478"/>
          <ac:spMkLst>
            <pc:docMk/>
            <pc:sldMk cId="0" sldId="265"/>
            <ac:spMk id="6" creationId="{371CB4BE-FBED-1C2C-F410-8D0EE271974B}"/>
          </ac:spMkLst>
        </pc:spChg>
        <pc:spChg chg="del mod">
          <ac:chgData name="Gemma Holmes" userId="218e266c-f189-4bf8-84c9-92a310f7b239" providerId="ADAL" clId="{666C998F-8328-4991-A2A2-78A4DA2BDFDE}" dt="2022-09-05T20:51:54.021" v="563" actId="478"/>
          <ac:spMkLst>
            <pc:docMk/>
            <pc:sldMk cId="0" sldId="265"/>
            <ac:spMk id="108" creationId="{00000000-0000-0000-0000-000000000000}"/>
          </ac:spMkLst>
        </pc:spChg>
        <pc:spChg chg="del mod">
          <ac:chgData name="Gemma Holmes" userId="218e266c-f189-4bf8-84c9-92a310f7b239" providerId="ADAL" clId="{666C998F-8328-4991-A2A2-78A4DA2BDFDE}" dt="2022-09-07T15:41:15.498" v="867" actId="478"/>
          <ac:spMkLst>
            <pc:docMk/>
            <pc:sldMk cId="0" sldId="265"/>
            <ac:spMk id="109" creationId="{00000000-0000-0000-0000-000000000000}"/>
          </ac:spMkLst>
        </pc:spChg>
        <pc:picChg chg="add mod ord">
          <ac:chgData name="Gemma Holmes" userId="218e266c-f189-4bf8-84c9-92a310f7b239" providerId="ADAL" clId="{666C998F-8328-4991-A2A2-78A4DA2BDFDE}" dt="2022-08-26T16:13:41.908" v="50" actId="167"/>
          <ac:picMkLst>
            <pc:docMk/>
            <pc:sldMk cId="0" sldId="265"/>
            <ac:picMk id="3" creationId="{7FA4FFB6-5CEF-467E-3209-E8E8EA24F19B}"/>
          </ac:picMkLst>
        </pc:picChg>
        <pc:picChg chg="add mod">
          <ac:chgData name="Gemma Holmes" userId="218e266c-f189-4bf8-84c9-92a310f7b239" providerId="ADAL" clId="{666C998F-8328-4991-A2A2-78A4DA2BDFDE}" dt="2022-09-07T15:48:07.842" v="872" actId="1582"/>
          <ac:picMkLst>
            <pc:docMk/>
            <pc:sldMk cId="0" sldId="265"/>
            <ac:picMk id="4" creationId="{8CE71B2C-980C-D274-7F58-09B22D8E7F32}"/>
          </ac:picMkLst>
        </pc:picChg>
      </pc:sldChg>
      <pc:sldChg chg="addSp delSp modSp mod modNotes">
        <pc:chgData name="Gemma Holmes" userId="218e266c-f189-4bf8-84c9-92a310f7b239" providerId="ADAL" clId="{666C998F-8328-4991-A2A2-78A4DA2BDFDE}" dt="2022-09-05T20:45:13.318" v="387" actId="478"/>
        <pc:sldMkLst>
          <pc:docMk/>
          <pc:sldMk cId="0" sldId="266"/>
        </pc:sldMkLst>
        <pc:spChg chg="add mod">
          <ac:chgData name="Gemma Holmes" userId="218e266c-f189-4bf8-84c9-92a310f7b239" providerId="ADAL" clId="{666C998F-8328-4991-A2A2-78A4DA2BDFDE}" dt="2022-09-05T20:45:00.536" v="382" actId="20577"/>
          <ac:spMkLst>
            <pc:docMk/>
            <pc:sldMk cId="0" sldId="266"/>
            <ac:spMk id="2" creationId="{267A10A6-7EC9-ED59-FEAA-BAC0393F2963}"/>
          </ac:spMkLst>
        </pc:spChg>
        <pc:spChg chg="add mod">
          <ac:chgData name="Gemma Holmes" userId="218e266c-f189-4bf8-84c9-92a310f7b239" providerId="ADAL" clId="{666C998F-8328-4991-A2A2-78A4DA2BDFDE}" dt="2022-09-05T20:44:44.747" v="355" actId="20577"/>
          <ac:spMkLst>
            <pc:docMk/>
            <pc:sldMk cId="0" sldId="266"/>
            <ac:spMk id="4" creationId="{85C3F979-0A98-3480-97AE-3AC979BFF91F}"/>
          </ac:spMkLst>
        </pc:spChg>
        <pc:spChg chg="add del mod">
          <ac:chgData name="Gemma Holmes" userId="218e266c-f189-4bf8-84c9-92a310f7b239" providerId="ADAL" clId="{666C998F-8328-4991-A2A2-78A4DA2BDFDE}" dt="2022-09-05T20:45:07.217" v="385" actId="478"/>
          <ac:spMkLst>
            <pc:docMk/>
            <pc:sldMk cId="0" sldId="266"/>
            <ac:spMk id="6" creationId="{0A9F3FB0-BF02-4E97-A817-DE0B116327FF}"/>
          </ac:spMkLst>
        </pc:spChg>
        <pc:spChg chg="add del mod">
          <ac:chgData name="Gemma Holmes" userId="218e266c-f189-4bf8-84c9-92a310f7b239" providerId="ADAL" clId="{666C998F-8328-4991-A2A2-78A4DA2BDFDE}" dt="2022-09-05T20:45:13.318" v="387" actId="478"/>
          <ac:spMkLst>
            <pc:docMk/>
            <pc:sldMk cId="0" sldId="266"/>
            <ac:spMk id="8" creationId="{9C68C3B1-54F5-6C56-F7AA-92408520E26B}"/>
          </ac:spMkLst>
        </pc:spChg>
        <pc:spChg chg="del mod">
          <ac:chgData name="Gemma Holmes" userId="218e266c-f189-4bf8-84c9-92a310f7b239" providerId="ADAL" clId="{666C998F-8328-4991-A2A2-78A4DA2BDFDE}" dt="2022-09-05T20:45:04.279" v="383" actId="478"/>
          <ac:spMkLst>
            <pc:docMk/>
            <pc:sldMk cId="0" sldId="266"/>
            <ac:spMk id="114" creationId="{00000000-0000-0000-0000-000000000000}"/>
          </ac:spMkLst>
        </pc:spChg>
        <pc:spChg chg="del mod">
          <ac:chgData name="Gemma Holmes" userId="218e266c-f189-4bf8-84c9-92a310f7b239" providerId="ADAL" clId="{666C998F-8328-4991-A2A2-78A4DA2BDFDE}" dt="2022-09-05T20:45:10.109" v="386" actId="478"/>
          <ac:spMkLst>
            <pc:docMk/>
            <pc:sldMk cId="0" sldId="266"/>
            <ac:spMk id="115" creationId="{00000000-0000-0000-0000-000000000000}"/>
          </ac:spMkLst>
        </pc:spChg>
        <pc:picChg chg="add mod ord">
          <ac:chgData name="Gemma Holmes" userId="218e266c-f189-4bf8-84c9-92a310f7b239" providerId="ADAL" clId="{666C998F-8328-4991-A2A2-78A4DA2BDFDE}" dt="2022-08-26T16:13:48.366" v="54" actId="167"/>
          <ac:picMkLst>
            <pc:docMk/>
            <pc:sldMk cId="0" sldId="266"/>
            <ac:picMk id="3" creationId="{300EA972-635B-E8AC-AD29-5B9D7669E537}"/>
          </ac:picMkLst>
        </pc:picChg>
      </pc:sldChg>
      <pc:sldChg chg="addSp delSp modSp mod">
        <pc:chgData name="Gemma Holmes" userId="218e266c-f189-4bf8-84c9-92a310f7b239" providerId="ADAL" clId="{666C998F-8328-4991-A2A2-78A4DA2BDFDE}" dt="2022-09-05T20:48:17.798" v="464" actId="20577"/>
        <pc:sldMkLst>
          <pc:docMk/>
          <pc:sldMk cId="0" sldId="267"/>
        </pc:sldMkLst>
        <pc:spChg chg="add del mod">
          <ac:chgData name="Gemma Holmes" userId="218e266c-f189-4bf8-84c9-92a310f7b239" providerId="ADAL" clId="{666C998F-8328-4991-A2A2-78A4DA2BDFDE}" dt="2022-09-05T20:45:29.020" v="390" actId="478"/>
          <ac:spMkLst>
            <pc:docMk/>
            <pc:sldMk cId="0" sldId="267"/>
            <ac:spMk id="4" creationId="{B78A144E-F95C-D483-E5DF-49A4CDC7545B}"/>
          </ac:spMkLst>
        </pc:spChg>
        <pc:spChg chg="add mod">
          <ac:chgData name="Gemma Holmes" userId="218e266c-f189-4bf8-84c9-92a310f7b239" providerId="ADAL" clId="{666C998F-8328-4991-A2A2-78A4DA2BDFDE}" dt="2022-09-05T20:45:31.268" v="391"/>
          <ac:spMkLst>
            <pc:docMk/>
            <pc:sldMk cId="0" sldId="267"/>
            <ac:spMk id="5" creationId="{F3CF3B8F-8ABE-CC0B-935A-5C2E8BA37210}"/>
          </ac:spMkLst>
        </pc:spChg>
        <pc:spChg chg="add mod">
          <ac:chgData name="Gemma Holmes" userId="218e266c-f189-4bf8-84c9-92a310f7b239" providerId="ADAL" clId="{666C998F-8328-4991-A2A2-78A4DA2BDFDE}" dt="2022-09-05T20:48:17.798" v="464" actId="20577"/>
          <ac:spMkLst>
            <pc:docMk/>
            <pc:sldMk cId="0" sldId="267"/>
            <ac:spMk id="6" creationId="{6C6420F7-2618-8471-5AAC-328AEE2329B0}"/>
          </ac:spMkLst>
        </pc:spChg>
        <pc:spChg chg="del">
          <ac:chgData name="Gemma Holmes" userId="218e266c-f189-4bf8-84c9-92a310f7b239" providerId="ADAL" clId="{666C998F-8328-4991-A2A2-78A4DA2BDFDE}" dt="2022-09-05T20:45:26.309" v="388" actId="478"/>
          <ac:spMkLst>
            <pc:docMk/>
            <pc:sldMk cId="0" sldId="267"/>
            <ac:spMk id="120" creationId="{00000000-0000-0000-0000-000000000000}"/>
          </ac:spMkLst>
        </pc:spChg>
        <pc:spChg chg="del mod">
          <ac:chgData name="Gemma Holmes" userId="218e266c-f189-4bf8-84c9-92a310f7b239" providerId="ADAL" clId="{666C998F-8328-4991-A2A2-78A4DA2BDFDE}" dt="2022-09-05T20:48:04.285" v="460" actId="478"/>
          <ac:spMkLst>
            <pc:docMk/>
            <pc:sldMk cId="0" sldId="267"/>
            <ac:spMk id="121" creationId="{00000000-0000-0000-0000-000000000000}"/>
          </ac:spMkLst>
        </pc:spChg>
        <pc:picChg chg="add mod ord">
          <ac:chgData name="Gemma Holmes" userId="218e266c-f189-4bf8-84c9-92a310f7b239" providerId="ADAL" clId="{666C998F-8328-4991-A2A2-78A4DA2BDFDE}" dt="2022-08-26T16:13:54.342" v="58" actId="167"/>
          <ac:picMkLst>
            <pc:docMk/>
            <pc:sldMk cId="0" sldId="267"/>
            <ac:picMk id="3" creationId="{C6897DC7-73FC-CFFC-8592-783477FD913D}"/>
          </ac:picMkLst>
        </pc:picChg>
      </pc:sldChg>
      <pc:sldChg chg="addSp delSp modSp mod modNotes">
        <pc:chgData name="Gemma Holmes" userId="218e266c-f189-4bf8-84c9-92a310f7b239" providerId="ADAL" clId="{666C998F-8328-4991-A2A2-78A4DA2BDFDE}" dt="2022-09-05T20:47:25.161" v="456" actId="14100"/>
        <pc:sldMkLst>
          <pc:docMk/>
          <pc:sldMk cId="0" sldId="268"/>
        </pc:sldMkLst>
        <pc:spChg chg="add mod">
          <ac:chgData name="Gemma Holmes" userId="218e266c-f189-4bf8-84c9-92a310f7b239" providerId="ADAL" clId="{666C998F-8328-4991-A2A2-78A4DA2BDFDE}" dt="2022-09-05T20:46:44.528" v="446" actId="20577"/>
          <ac:spMkLst>
            <pc:docMk/>
            <pc:sldMk cId="0" sldId="268"/>
            <ac:spMk id="2" creationId="{A1D82D33-C419-A9B4-536F-995A7BC62BC7}"/>
          </ac:spMkLst>
        </pc:spChg>
        <pc:spChg chg="add del mod">
          <ac:chgData name="Gemma Holmes" userId="218e266c-f189-4bf8-84c9-92a310f7b239" providerId="ADAL" clId="{666C998F-8328-4991-A2A2-78A4DA2BDFDE}" dt="2022-09-05T20:46:51.221" v="449" actId="478"/>
          <ac:spMkLst>
            <pc:docMk/>
            <pc:sldMk cId="0" sldId="268"/>
            <ac:spMk id="5" creationId="{6C3022DB-6070-E2D4-0B75-72981B43FDE9}"/>
          </ac:spMkLst>
        </pc:spChg>
        <pc:spChg chg="add mod">
          <ac:chgData name="Gemma Holmes" userId="218e266c-f189-4bf8-84c9-92a310f7b239" providerId="ADAL" clId="{666C998F-8328-4991-A2A2-78A4DA2BDFDE}" dt="2022-09-05T20:47:25.161" v="456" actId="14100"/>
          <ac:spMkLst>
            <pc:docMk/>
            <pc:sldMk cId="0" sldId="268"/>
            <ac:spMk id="6" creationId="{C35BF009-3427-8D3C-8983-FCAC4BF2FE3C}"/>
          </ac:spMkLst>
        </pc:spChg>
        <pc:spChg chg="del mod">
          <ac:chgData name="Gemma Holmes" userId="218e266c-f189-4bf8-84c9-92a310f7b239" providerId="ADAL" clId="{666C998F-8328-4991-A2A2-78A4DA2BDFDE}" dt="2022-09-05T20:46:47.724" v="447" actId="478"/>
          <ac:spMkLst>
            <pc:docMk/>
            <pc:sldMk cId="0" sldId="268"/>
            <ac:spMk id="126" creationId="{00000000-0000-0000-0000-000000000000}"/>
          </ac:spMkLst>
        </pc:spChg>
        <pc:spChg chg="del mod">
          <ac:chgData name="Gemma Holmes" userId="218e266c-f189-4bf8-84c9-92a310f7b239" providerId="ADAL" clId="{666C998F-8328-4991-A2A2-78A4DA2BDFDE}" dt="2022-09-05T20:47:11.831" v="453" actId="478"/>
          <ac:spMkLst>
            <pc:docMk/>
            <pc:sldMk cId="0" sldId="268"/>
            <ac:spMk id="127" creationId="{00000000-0000-0000-0000-000000000000}"/>
          </ac:spMkLst>
        </pc:spChg>
        <pc:picChg chg="add mod ord">
          <ac:chgData name="Gemma Holmes" userId="218e266c-f189-4bf8-84c9-92a310f7b239" providerId="ADAL" clId="{666C998F-8328-4991-A2A2-78A4DA2BDFDE}" dt="2022-08-26T16:14:01.801" v="62" actId="167"/>
          <ac:picMkLst>
            <pc:docMk/>
            <pc:sldMk cId="0" sldId="268"/>
            <ac:picMk id="3" creationId="{7EEDCF43-2A40-C779-3667-FB4884CE8BD7}"/>
          </ac:picMkLst>
        </pc:picChg>
      </pc:sldChg>
      <pc:sldChg chg="addSp delSp modSp mod">
        <pc:chgData name="Gemma Holmes" userId="218e266c-f189-4bf8-84c9-92a310f7b239" providerId="ADAL" clId="{666C998F-8328-4991-A2A2-78A4DA2BDFDE}" dt="2022-09-07T15:54:31.483" v="986" actId="113"/>
        <pc:sldMkLst>
          <pc:docMk/>
          <pc:sldMk cId="0" sldId="269"/>
        </pc:sldMkLst>
        <pc:spChg chg="add mod">
          <ac:chgData name="Gemma Holmes" userId="218e266c-f189-4bf8-84c9-92a310f7b239" providerId="ADAL" clId="{666C998F-8328-4991-A2A2-78A4DA2BDFDE}" dt="2022-09-07T15:50:21.570" v="942" actId="20577"/>
          <ac:spMkLst>
            <pc:docMk/>
            <pc:sldMk cId="0" sldId="269"/>
            <ac:spMk id="2" creationId="{76A88AF4-19C1-CB74-20B4-85C133381A57}"/>
          </ac:spMkLst>
        </pc:spChg>
        <pc:spChg chg="add del mod">
          <ac:chgData name="Gemma Holmes" userId="218e266c-f189-4bf8-84c9-92a310f7b239" providerId="ADAL" clId="{666C998F-8328-4991-A2A2-78A4DA2BDFDE}" dt="2022-09-07T15:50:31.934" v="945" actId="478"/>
          <ac:spMkLst>
            <pc:docMk/>
            <pc:sldMk cId="0" sldId="269"/>
            <ac:spMk id="5" creationId="{A0F1F7A4-D969-19B6-1E84-FAC05512AB42}"/>
          </ac:spMkLst>
        </pc:spChg>
        <pc:spChg chg="add mod">
          <ac:chgData name="Gemma Holmes" userId="218e266c-f189-4bf8-84c9-92a310f7b239" providerId="ADAL" clId="{666C998F-8328-4991-A2A2-78A4DA2BDFDE}" dt="2022-09-07T15:54:31.483" v="986" actId="113"/>
          <ac:spMkLst>
            <pc:docMk/>
            <pc:sldMk cId="0" sldId="269"/>
            <ac:spMk id="6" creationId="{65769751-8407-5D55-BDE1-27F6C3A704C9}"/>
          </ac:spMkLst>
        </pc:spChg>
        <pc:spChg chg="del mod">
          <ac:chgData name="Gemma Holmes" userId="218e266c-f189-4bf8-84c9-92a310f7b239" providerId="ADAL" clId="{666C998F-8328-4991-A2A2-78A4DA2BDFDE}" dt="2022-09-07T15:50:28.074" v="943" actId="478"/>
          <ac:spMkLst>
            <pc:docMk/>
            <pc:sldMk cId="0" sldId="269"/>
            <ac:spMk id="132" creationId="{00000000-0000-0000-0000-000000000000}"/>
          </ac:spMkLst>
        </pc:spChg>
        <pc:spChg chg="del mod">
          <ac:chgData name="Gemma Holmes" userId="218e266c-f189-4bf8-84c9-92a310f7b239" providerId="ADAL" clId="{666C998F-8328-4991-A2A2-78A4DA2BDFDE}" dt="2022-09-07T15:50:55.748" v="949" actId="478"/>
          <ac:spMkLst>
            <pc:docMk/>
            <pc:sldMk cId="0" sldId="269"/>
            <ac:spMk id="133" creationId="{00000000-0000-0000-0000-000000000000}"/>
          </ac:spMkLst>
        </pc:spChg>
        <pc:picChg chg="add mod ord">
          <ac:chgData name="Gemma Holmes" userId="218e266c-f189-4bf8-84c9-92a310f7b239" providerId="ADAL" clId="{666C998F-8328-4991-A2A2-78A4DA2BDFDE}" dt="2022-08-26T16:14:08.485" v="66" actId="167"/>
          <ac:picMkLst>
            <pc:docMk/>
            <pc:sldMk cId="0" sldId="269"/>
            <ac:picMk id="3" creationId="{073CF1B4-D516-0E97-CD63-BE529E5C48C2}"/>
          </ac:picMkLst>
        </pc:picChg>
        <pc:picChg chg="add mod">
          <ac:chgData name="Gemma Holmes" userId="218e266c-f189-4bf8-84c9-92a310f7b239" providerId="ADAL" clId="{666C998F-8328-4991-A2A2-78A4DA2BDFDE}" dt="2022-09-07T15:52:48.057" v="969" actId="1582"/>
          <ac:picMkLst>
            <pc:docMk/>
            <pc:sldMk cId="0" sldId="269"/>
            <ac:picMk id="8" creationId="{441B55F7-46C8-7C03-88D0-928E5EE22AE2}"/>
          </ac:picMkLst>
        </pc:picChg>
      </pc:sldChg>
      <pc:sldChg chg="addSp delSp modSp mod modNotes">
        <pc:chgData name="Gemma Holmes" userId="218e266c-f189-4bf8-84c9-92a310f7b239" providerId="ADAL" clId="{666C998F-8328-4991-A2A2-78A4DA2BDFDE}" dt="2022-09-07T16:07:49.177" v="1313" actId="1036"/>
        <pc:sldMkLst>
          <pc:docMk/>
          <pc:sldMk cId="0" sldId="270"/>
        </pc:sldMkLst>
        <pc:spChg chg="add mod">
          <ac:chgData name="Gemma Holmes" userId="218e266c-f189-4bf8-84c9-92a310f7b239" providerId="ADAL" clId="{666C998F-8328-4991-A2A2-78A4DA2BDFDE}" dt="2022-09-07T16:07:49.177" v="1313" actId="1036"/>
          <ac:spMkLst>
            <pc:docMk/>
            <pc:sldMk cId="0" sldId="270"/>
            <ac:spMk id="2" creationId="{84875276-C4A3-29F5-0889-569473018A01}"/>
          </ac:spMkLst>
        </pc:spChg>
        <pc:spChg chg="add del mod">
          <ac:chgData name="Gemma Holmes" userId="218e266c-f189-4bf8-84c9-92a310f7b239" providerId="ADAL" clId="{666C998F-8328-4991-A2A2-78A4DA2BDFDE}" dt="2022-09-07T15:57:31.495" v="1163" actId="478"/>
          <ac:spMkLst>
            <pc:docMk/>
            <pc:sldMk cId="0" sldId="270"/>
            <ac:spMk id="5" creationId="{F9AF586C-28AC-7087-8F83-C08079742B87}"/>
          </ac:spMkLst>
        </pc:spChg>
        <pc:spChg chg="add mod">
          <ac:chgData name="Gemma Holmes" userId="218e266c-f189-4bf8-84c9-92a310f7b239" providerId="ADAL" clId="{666C998F-8328-4991-A2A2-78A4DA2BDFDE}" dt="2022-09-07T15:58:41.737" v="1259" actId="14100"/>
          <ac:spMkLst>
            <pc:docMk/>
            <pc:sldMk cId="0" sldId="270"/>
            <ac:spMk id="6" creationId="{41FA79A8-7A8A-A279-4B7C-6E401A27959D}"/>
          </ac:spMkLst>
        </pc:spChg>
        <pc:spChg chg="add del mod">
          <ac:chgData name="Gemma Holmes" userId="218e266c-f189-4bf8-84c9-92a310f7b239" providerId="ADAL" clId="{666C998F-8328-4991-A2A2-78A4DA2BDFDE}" dt="2022-09-07T15:59:03.816" v="1262" actId="478"/>
          <ac:spMkLst>
            <pc:docMk/>
            <pc:sldMk cId="0" sldId="270"/>
            <ac:spMk id="8" creationId="{6061CA55-3445-1178-ADB9-21F7E70B1F1A}"/>
          </ac:spMkLst>
        </pc:spChg>
        <pc:spChg chg="del mod">
          <ac:chgData name="Gemma Holmes" userId="218e266c-f189-4bf8-84c9-92a310f7b239" providerId="ADAL" clId="{666C998F-8328-4991-A2A2-78A4DA2BDFDE}" dt="2022-09-07T15:58:58.653" v="1260" actId="478"/>
          <ac:spMkLst>
            <pc:docMk/>
            <pc:sldMk cId="0" sldId="270"/>
            <ac:spMk id="138" creationId="{00000000-0000-0000-0000-000000000000}"/>
          </ac:spMkLst>
        </pc:spChg>
        <pc:spChg chg="del mod">
          <ac:chgData name="Gemma Holmes" userId="218e266c-f189-4bf8-84c9-92a310f7b239" providerId="ADAL" clId="{666C998F-8328-4991-A2A2-78A4DA2BDFDE}" dt="2022-09-07T15:57:25.406" v="1162" actId="478"/>
          <ac:spMkLst>
            <pc:docMk/>
            <pc:sldMk cId="0" sldId="270"/>
            <ac:spMk id="139" creationId="{00000000-0000-0000-0000-000000000000}"/>
          </ac:spMkLst>
        </pc:spChg>
        <pc:picChg chg="add mod ord">
          <ac:chgData name="Gemma Holmes" userId="218e266c-f189-4bf8-84c9-92a310f7b239" providerId="ADAL" clId="{666C998F-8328-4991-A2A2-78A4DA2BDFDE}" dt="2022-08-26T16:14:22.429" v="70" actId="167"/>
          <ac:picMkLst>
            <pc:docMk/>
            <pc:sldMk cId="0" sldId="270"/>
            <ac:picMk id="3" creationId="{B25374A8-6959-EEBB-CA5E-94EF08EA7550}"/>
          </ac:picMkLst>
        </pc:picChg>
      </pc:sldChg>
      <pc:sldChg chg="addSp delSp modSp mod modNotes">
        <pc:chgData name="Gemma Holmes" userId="218e266c-f189-4bf8-84c9-92a310f7b239" providerId="ADAL" clId="{666C998F-8328-4991-A2A2-78A4DA2BDFDE}" dt="2022-09-07T16:08:07.325" v="1314" actId="20577"/>
        <pc:sldMkLst>
          <pc:docMk/>
          <pc:sldMk cId="0" sldId="271"/>
        </pc:sldMkLst>
        <pc:spChg chg="add mod">
          <ac:chgData name="Gemma Holmes" userId="218e266c-f189-4bf8-84c9-92a310f7b239" providerId="ADAL" clId="{666C998F-8328-4991-A2A2-78A4DA2BDFDE}" dt="2022-09-07T16:08:07.325" v="1314" actId="20577"/>
          <ac:spMkLst>
            <pc:docMk/>
            <pc:sldMk cId="0" sldId="271"/>
            <ac:spMk id="2" creationId="{E89BAC40-9ABE-3E57-6D4F-F76B46666648}"/>
          </ac:spMkLst>
        </pc:spChg>
        <pc:spChg chg="add mod">
          <ac:chgData name="Gemma Holmes" userId="218e266c-f189-4bf8-84c9-92a310f7b239" providerId="ADAL" clId="{666C998F-8328-4991-A2A2-78A4DA2BDFDE}" dt="2022-09-05T20:54:08.131" v="673" actId="14100"/>
          <ac:spMkLst>
            <pc:docMk/>
            <pc:sldMk cId="0" sldId="271"/>
            <ac:spMk id="4" creationId="{F0F36919-DB25-F7A5-92E8-5E523F9F834C}"/>
          </ac:spMkLst>
        </pc:spChg>
        <pc:spChg chg="add del mod">
          <ac:chgData name="Gemma Holmes" userId="218e266c-f189-4bf8-84c9-92a310f7b239" providerId="ADAL" clId="{666C998F-8328-4991-A2A2-78A4DA2BDFDE}" dt="2022-09-05T20:54:00.361" v="672" actId="478"/>
          <ac:spMkLst>
            <pc:docMk/>
            <pc:sldMk cId="0" sldId="271"/>
            <ac:spMk id="6" creationId="{3A9312BC-C326-30DE-C256-699097FE8EF5}"/>
          </ac:spMkLst>
        </pc:spChg>
        <pc:spChg chg="del mod">
          <ac:chgData name="Gemma Holmes" userId="218e266c-f189-4bf8-84c9-92a310f7b239" providerId="ADAL" clId="{666C998F-8328-4991-A2A2-78A4DA2BDFDE}" dt="2022-09-05T20:53:57.750" v="670" actId="478"/>
          <ac:spMkLst>
            <pc:docMk/>
            <pc:sldMk cId="0" sldId="271"/>
            <ac:spMk id="144" creationId="{00000000-0000-0000-0000-000000000000}"/>
          </ac:spMkLst>
        </pc:spChg>
        <pc:spChg chg="del mod">
          <ac:chgData name="Gemma Holmes" userId="218e266c-f189-4bf8-84c9-92a310f7b239" providerId="ADAL" clId="{666C998F-8328-4991-A2A2-78A4DA2BDFDE}" dt="2022-09-05T20:52:49.828" v="574" actId="478"/>
          <ac:spMkLst>
            <pc:docMk/>
            <pc:sldMk cId="0" sldId="271"/>
            <ac:spMk id="145" creationId="{00000000-0000-0000-0000-000000000000}"/>
          </ac:spMkLst>
        </pc:spChg>
        <pc:picChg chg="add mod ord">
          <ac:chgData name="Gemma Holmes" userId="218e266c-f189-4bf8-84c9-92a310f7b239" providerId="ADAL" clId="{666C998F-8328-4991-A2A2-78A4DA2BDFDE}" dt="2022-08-26T16:14:56.420" v="86" actId="167"/>
          <ac:picMkLst>
            <pc:docMk/>
            <pc:sldMk cId="0" sldId="271"/>
            <ac:picMk id="3" creationId="{9519649D-7D97-D65C-B607-12D665361B70}"/>
          </ac:picMkLst>
        </pc:picChg>
      </pc:sldChg>
      <pc:sldChg chg="addSp delSp modSp mod modNotes">
        <pc:chgData name="Gemma Holmes" userId="218e266c-f189-4bf8-84c9-92a310f7b239" providerId="ADAL" clId="{666C998F-8328-4991-A2A2-78A4DA2BDFDE}" dt="2022-09-07T18:19:22.648" v="1335" actId="20577"/>
        <pc:sldMkLst>
          <pc:docMk/>
          <pc:sldMk cId="0" sldId="272"/>
        </pc:sldMkLst>
        <pc:spChg chg="add del mod">
          <ac:chgData name="Gemma Holmes" userId="218e266c-f189-4bf8-84c9-92a310f7b239" providerId="ADAL" clId="{666C998F-8328-4991-A2A2-78A4DA2BDFDE}" dt="2022-09-05T20:45:48.956" v="394" actId="478"/>
          <ac:spMkLst>
            <pc:docMk/>
            <pc:sldMk cId="0" sldId="272"/>
            <ac:spMk id="4" creationId="{475428A3-B1D3-283C-A551-A0FA195BD526}"/>
          </ac:spMkLst>
        </pc:spChg>
        <pc:spChg chg="add mod">
          <ac:chgData name="Gemma Holmes" userId="218e266c-f189-4bf8-84c9-92a310f7b239" providerId="ADAL" clId="{666C998F-8328-4991-A2A2-78A4DA2BDFDE}" dt="2022-09-05T20:46:02.481" v="410" actId="20577"/>
          <ac:spMkLst>
            <pc:docMk/>
            <pc:sldMk cId="0" sldId="272"/>
            <ac:spMk id="5" creationId="{D5DCE7DB-2CF0-BD6D-BE27-198DDB6CEE82}"/>
          </ac:spMkLst>
        </pc:spChg>
        <pc:spChg chg="add mod">
          <ac:chgData name="Gemma Holmes" userId="218e266c-f189-4bf8-84c9-92a310f7b239" providerId="ADAL" clId="{666C998F-8328-4991-A2A2-78A4DA2BDFDE}" dt="2022-09-07T18:19:22.648" v="1335" actId="20577"/>
          <ac:spMkLst>
            <pc:docMk/>
            <pc:sldMk cId="0" sldId="272"/>
            <ac:spMk id="6" creationId="{414AB045-548F-8B69-29A2-5DE1A652927D}"/>
          </ac:spMkLst>
        </pc:spChg>
        <pc:spChg chg="del">
          <ac:chgData name="Gemma Holmes" userId="218e266c-f189-4bf8-84c9-92a310f7b239" providerId="ADAL" clId="{666C998F-8328-4991-A2A2-78A4DA2BDFDE}" dt="2022-09-05T20:45:43.367" v="392" actId="478"/>
          <ac:spMkLst>
            <pc:docMk/>
            <pc:sldMk cId="0" sldId="272"/>
            <ac:spMk id="150" creationId="{00000000-0000-0000-0000-000000000000}"/>
          </ac:spMkLst>
        </pc:spChg>
        <pc:spChg chg="del mod">
          <ac:chgData name="Gemma Holmes" userId="218e266c-f189-4bf8-84c9-92a310f7b239" providerId="ADAL" clId="{666C998F-8328-4991-A2A2-78A4DA2BDFDE}" dt="2022-09-05T20:54:39.794" v="678" actId="478"/>
          <ac:spMkLst>
            <pc:docMk/>
            <pc:sldMk cId="0" sldId="272"/>
            <ac:spMk id="151" creationId="{00000000-0000-0000-0000-000000000000}"/>
          </ac:spMkLst>
        </pc:spChg>
        <pc:picChg chg="add mod ord">
          <ac:chgData name="Gemma Holmes" userId="218e266c-f189-4bf8-84c9-92a310f7b239" providerId="ADAL" clId="{666C998F-8328-4991-A2A2-78A4DA2BDFDE}" dt="2022-08-26T16:14:52.783" v="85" actId="167"/>
          <ac:picMkLst>
            <pc:docMk/>
            <pc:sldMk cId="0" sldId="272"/>
            <ac:picMk id="3" creationId="{19CC14A8-B203-0575-FBDA-D5FF05018838}"/>
          </ac:picMkLst>
        </pc:picChg>
      </pc:sldChg>
      <pc:sldChg chg="addSp delSp modSp mod modNotes">
        <pc:chgData name="Gemma Holmes" userId="218e266c-f189-4bf8-84c9-92a310f7b239" providerId="ADAL" clId="{666C998F-8328-4991-A2A2-78A4DA2BDFDE}" dt="2022-09-07T18:22:14.229" v="1345" actId="14100"/>
        <pc:sldMkLst>
          <pc:docMk/>
          <pc:sldMk cId="0" sldId="273"/>
        </pc:sldMkLst>
        <pc:spChg chg="add del mod">
          <ac:chgData name="Gemma Holmes" userId="218e266c-f189-4bf8-84c9-92a310f7b239" providerId="ADAL" clId="{666C998F-8328-4991-A2A2-78A4DA2BDFDE}" dt="2022-09-05T20:46:10.903" v="413" actId="478"/>
          <ac:spMkLst>
            <pc:docMk/>
            <pc:sldMk cId="0" sldId="273"/>
            <ac:spMk id="4" creationId="{BD65F26D-D5FA-001B-4395-DF70B4648A74}"/>
          </ac:spMkLst>
        </pc:spChg>
        <pc:spChg chg="add mod">
          <ac:chgData name="Gemma Holmes" userId="218e266c-f189-4bf8-84c9-92a310f7b239" providerId="ADAL" clId="{666C998F-8328-4991-A2A2-78A4DA2BDFDE}" dt="2022-09-05T20:46:16.909" v="416" actId="20577"/>
          <ac:spMkLst>
            <pc:docMk/>
            <pc:sldMk cId="0" sldId="273"/>
            <ac:spMk id="5" creationId="{61C534F9-4804-08CA-BA4F-EBEE2284074A}"/>
          </ac:spMkLst>
        </pc:spChg>
        <pc:spChg chg="add mod">
          <ac:chgData name="Gemma Holmes" userId="218e266c-f189-4bf8-84c9-92a310f7b239" providerId="ADAL" clId="{666C998F-8328-4991-A2A2-78A4DA2BDFDE}" dt="2022-09-07T18:22:14.229" v="1345" actId="14100"/>
          <ac:spMkLst>
            <pc:docMk/>
            <pc:sldMk cId="0" sldId="273"/>
            <ac:spMk id="6" creationId="{64E490DA-1680-B683-B068-41100677CAB1}"/>
          </ac:spMkLst>
        </pc:spChg>
        <pc:spChg chg="del">
          <ac:chgData name="Gemma Holmes" userId="218e266c-f189-4bf8-84c9-92a310f7b239" providerId="ADAL" clId="{666C998F-8328-4991-A2A2-78A4DA2BDFDE}" dt="2022-09-05T20:46:09.182" v="411" actId="478"/>
          <ac:spMkLst>
            <pc:docMk/>
            <pc:sldMk cId="0" sldId="273"/>
            <ac:spMk id="156" creationId="{00000000-0000-0000-0000-000000000000}"/>
          </ac:spMkLst>
        </pc:spChg>
        <pc:spChg chg="del mod">
          <ac:chgData name="Gemma Holmes" userId="218e266c-f189-4bf8-84c9-92a310f7b239" providerId="ADAL" clId="{666C998F-8328-4991-A2A2-78A4DA2BDFDE}" dt="2022-09-05T20:56:03.954" v="692" actId="478"/>
          <ac:spMkLst>
            <pc:docMk/>
            <pc:sldMk cId="0" sldId="273"/>
            <ac:spMk id="157" creationId="{00000000-0000-0000-0000-000000000000}"/>
          </ac:spMkLst>
        </pc:spChg>
        <pc:picChg chg="add mod ord">
          <ac:chgData name="Gemma Holmes" userId="218e266c-f189-4bf8-84c9-92a310f7b239" providerId="ADAL" clId="{666C998F-8328-4991-A2A2-78A4DA2BDFDE}" dt="2022-08-26T16:14:41.025" v="80" actId="167"/>
          <ac:picMkLst>
            <pc:docMk/>
            <pc:sldMk cId="0" sldId="273"/>
            <ac:picMk id="3" creationId="{B7BED283-F944-95D1-8EF7-F07D38E53736}"/>
          </ac:picMkLst>
        </pc:picChg>
      </pc:sldChg>
      <pc:sldChg chg="addSp delSp modSp mod modNotes">
        <pc:chgData name="Gemma Holmes" userId="218e266c-f189-4bf8-84c9-92a310f7b239" providerId="ADAL" clId="{666C998F-8328-4991-A2A2-78A4DA2BDFDE}" dt="2022-09-07T16:11:03.101" v="1323" actId="313"/>
        <pc:sldMkLst>
          <pc:docMk/>
          <pc:sldMk cId="0" sldId="274"/>
        </pc:sldMkLst>
        <pc:spChg chg="add mod">
          <ac:chgData name="Gemma Holmes" userId="218e266c-f189-4bf8-84c9-92a310f7b239" providerId="ADAL" clId="{666C998F-8328-4991-A2A2-78A4DA2BDFDE}" dt="2022-09-05T20:58:33.306" v="732" actId="20577"/>
          <ac:spMkLst>
            <pc:docMk/>
            <pc:sldMk cId="0" sldId="274"/>
            <ac:spMk id="2" creationId="{01141BEE-BE3C-AE98-D640-05800046F756}"/>
          </ac:spMkLst>
        </pc:spChg>
        <pc:spChg chg="add mod">
          <ac:chgData name="Gemma Holmes" userId="218e266c-f189-4bf8-84c9-92a310f7b239" providerId="ADAL" clId="{666C998F-8328-4991-A2A2-78A4DA2BDFDE}" dt="2022-09-07T16:11:03.101" v="1323" actId="313"/>
          <ac:spMkLst>
            <pc:docMk/>
            <pc:sldMk cId="0" sldId="274"/>
            <ac:spMk id="5" creationId="{41147874-E6EF-1E0D-AF09-15105EF4B922}"/>
          </ac:spMkLst>
        </pc:spChg>
        <pc:spChg chg="add del mod">
          <ac:chgData name="Gemma Holmes" userId="218e266c-f189-4bf8-84c9-92a310f7b239" providerId="ADAL" clId="{666C998F-8328-4991-A2A2-78A4DA2BDFDE}" dt="2022-09-05T20:58:40.856" v="735" actId="478"/>
          <ac:spMkLst>
            <pc:docMk/>
            <pc:sldMk cId="0" sldId="274"/>
            <ac:spMk id="6" creationId="{1EB7F093-C508-8F1E-B492-D6D79EFA0F58}"/>
          </ac:spMkLst>
        </pc:spChg>
        <pc:spChg chg="del mod">
          <ac:chgData name="Gemma Holmes" userId="218e266c-f189-4bf8-84c9-92a310f7b239" providerId="ADAL" clId="{666C998F-8328-4991-A2A2-78A4DA2BDFDE}" dt="2022-09-05T20:58:37.575" v="733" actId="478"/>
          <ac:spMkLst>
            <pc:docMk/>
            <pc:sldMk cId="0" sldId="274"/>
            <ac:spMk id="162" creationId="{00000000-0000-0000-0000-000000000000}"/>
          </ac:spMkLst>
        </pc:spChg>
        <pc:spChg chg="mod">
          <ac:chgData name="Gemma Holmes" userId="218e266c-f189-4bf8-84c9-92a310f7b239" providerId="ADAL" clId="{666C998F-8328-4991-A2A2-78A4DA2BDFDE}" dt="2022-09-07T16:10:55.358" v="1322" actId="1076"/>
          <ac:spMkLst>
            <pc:docMk/>
            <pc:sldMk cId="0" sldId="274"/>
            <ac:spMk id="163" creationId="{00000000-0000-0000-0000-000000000000}"/>
          </ac:spMkLst>
        </pc:spChg>
        <pc:picChg chg="add mod ord">
          <ac:chgData name="Gemma Holmes" userId="218e266c-f189-4bf8-84c9-92a310f7b239" providerId="ADAL" clId="{666C998F-8328-4991-A2A2-78A4DA2BDFDE}" dt="2022-08-26T16:14:48.077" v="84" actId="167"/>
          <ac:picMkLst>
            <pc:docMk/>
            <pc:sldMk cId="0" sldId="274"/>
            <ac:picMk id="3" creationId="{960507F6-555D-5175-7127-02BD4B9FAA3B}"/>
          </ac:picMkLst>
        </pc:picChg>
        <pc:picChg chg="add mod">
          <ac:chgData name="Gemma Holmes" userId="218e266c-f189-4bf8-84c9-92a310f7b239" providerId="ADAL" clId="{666C998F-8328-4991-A2A2-78A4DA2BDFDE}" dt="2022-09-05T21:05:02.729" v="770" actId="1076"/>
          <ac:picMkLst>
            <pc:docMk/>
            <pc:sldMk cId="0" sldId="274"/>
            <ac:picMk id="8" creationId="{35235A9B-B07E-8034-5E86-B656AD4A9E88}"/>
          </ac:picMkLst>
        </pc:picChg>
      </pc:sldChg>
      <pc:sldChg chg="addSp delSp modSp add mod">
        <pc:chgData name="Gemma Holmes" userId="218e266c-f189-4bf8-84c9-92a310f7b239" providerId="ADAL" clId="{666C998F-8328-4991-A2A2-78A4DA2BDFDE}" dt="2022-09-07T15:53:44.628" v="984" actId="1076"/>
        <pc:sldMkLst>
          <pc:docMk/>
          <pc:sldMk cId="2544372920" sldId="275"/>
        </pc:sldMkLst>
        <pc:spChg chg="mod">
          <ac:chgData name="Gemma Holmes" userId="218e266c-f189-4bf8-84c9-92a310f7b239" providerId="ADAL" clId="{666C998F-8328-4991-A2A2-78A4DA2BDFDE}" dt="2022-09-07T15:53:44.628" v="984" actId="1076"/>
          <ac:spMkLst>
            <pc:docMk/>
            <pc:sldMk cId="2544372920" sldId="275"/>
            <ac:spMk id="6" creationId="{65769751-8407-5D55-BDE1-27F6C3A704C9}"/>
          </ac:spMkLst>
        </pc:spChg>
        <pc:picChg chg="add del mod">
          <ac:chgData name="Gemma Holmes" userId="218e266c-f189-4bf8-84c9-92a310f7b239" providerId="ADAL" clId="{666C998F-8328-4991-A2A2-78A4DA2BDFDE}" dt="2022-09-07T15:53:34.574" v="982" actId="478"/>
          <ac:picMkLst>
            <pc:docMk/>
            <pc:sldMk cId="2544372920" sldId="275"/>
            <ac:picMk id="4" creationId="{75297AF3-BCC3-9A38-8C3E-31C398FF72EE}"/>
          </ac:picMkLst>
        </pc:picChg>
        <pc:picChg chg="add mod ord">
          <ac:chgData name="Gemma Holmes" userId="218e266c-f189-4bf8-84c9-92a310f7b239" providerId="ADAL" clId="{666C998F-8328-4991-A2A2-78A4DA2BDFDE}" dt="2022-09-07T15:53:30.921" v="981" actId="171"/>
          <ac:picMkLst>
            <pc:docMk/>
            <pc:sldMk cId="2544372920" sldId="275"/>
            <ac:picMk id="7" creationId="{9065E82F-7028-E1B5-D9B4-68198A21659A}"/>
          </ac:picMkLst>
        </pc:picChg>
      </pc:sldChg>
      <pc:sldChg chg="add del">
        <pc:chgData name="Gemma Holmes" userId="218e266c-f189-4bf8-84c9-92a310f7b239" providerId="ADAL" clId="{666C998F-8328-4991-A2A2-78A4DA2BDFDE}" dt="2022-08-26T16:12:01.543" v="13" actId="47"/>
        <pc:sldMkLst>
          <pc:docMk/>
          <pc:sldMk cId="3510528126" sldId="275"/>
        </pc:sldMkLst>
      </pc:sldChg>
      <pc:sldChg chg="addSp modSp add del mod">
        <pc:chgData name="Gemma Holmes" userId="218e266c-f189-4bf8-84c9-92a310f7b239" providerId="ADAL" clId="{666C998F-8328-4991-A2A2-78A4DA2BDFDE}" dt="2022-08-26T16:12:38.731" v="18" actId="2696"/>
        <pc:sldMkLst>
          <pc:docMk/>
          <pc:sldMk cId="1070468475" sldId="276"/>
        </pc:sldMkLst>
        <pc:picChg chg="add mod">
          <ac:chgData name="Gemma Holmes" userId="218e266c-f189-4bf8-84c9-92a310f7b239" providerId="ADAL" clId="{666C998F-8328-4991-A2A2-78A4DA2BDFDE}" dt="2022-08-26T16:11:48.512" v="11" actId="962"/>
          <ac:picMkLst>
            <pc:docMk/>
            <pc:sldMk cId="1070468475" sldId="276"/>
            <ac:picMk id="3" creationId="{098116B9-D528-DE70-AB22-D72E9E7CB8C8}"/>
          </ac:picMkLst>
        </pc:picChg>
      </pc:sldChg>
    </pc:docChg>
  </pc:docChgLst>
  <pc:docChgLst>
    <pc:chgData name="Gemma Holmes" userId="218e266c-f189-4bf8-84c9-92a310f7b239" providerId="ADAL" clId="{CFDC45FE-DEAD-4C0B-99D0-A8C41A847188}"/>
    <pc:docChg chg="undo custSel addSld modSld sldOrd">
      <pc:chgData name="Gemma Holmes" userId="218e266c-f189-4bf8-84c9-92a310f7b239" providerId="ADAL" clId="{CFDC45FE-DEAD-4C0B-99D0-A8C41A847188}" dt="2023-01-03T17:36:16.546" v="526" actId="1076"/>
      <pc:docMkLst>
        <pc:docMk/>
      </pc:docMkLst>
      <pc:sldChg chg="modSp mod">
        <pc:chgData name="Gemma Holmes" userId="218e266c-f189-4bf8-84c9-92a310f7b239" providerId="ADAL" clId="{CFDC45FE-DEAD-4C0B-99D0-A8C41A847188}" dt="2023-01-03T13:51:26.691" v="265" actId="1076"/>
        <pc:sldMkLst>
          <pc:docMk/>
          <pc:sldMk cId="0" sldId="256"/>
        </pc:sldMkLst>
        <pc:spChg chg="mod">
          <ac:chgData name="Gemma Holmes" userId="218e266c-f189-4bf8-84c9-92a310f7b239" providerId="ADAL" clId="{CFDC45FE-DEAD-4C0B-99D0-A8C41A847188}" dt="2023-01-03T13:51:26.691" v="265" actId="1076"/>
          <ac:spMkLst>
            <pc:docMk/>
            <pc:sldMk cId="0" sldId="256"/>
            <ac:spMk id="4" creationId="{14108CA2-AFA2-88C7-A0B8-AE5475D8B13A}"/>
          </ac:spMkLst>
        </pc:spChg>
      </pc:sldChg>
      <pc:sldChg chg="modSp mod modNotesTx">
        <pc:chgData name="Gemma Holmes" userId="218e266c-f189-4bf8-84c9-92a310f7b239" providerId="ADAL" clId="{CFDC45FE-DEAD-4C0B-99D0-A8C41A847188}" dt="2023-01-03T13:51:55.377" v="267" actId="2711"/>
        <pc:sldMkLst>
          <pc:docMk/>
          <pc:sldMk cId="0" sldId="257"/>
        </pc:sldMkLst>
        <pc:spChg chg="mod">
          <ac:chgData name="Gemma Holmes" userId="218e266c-f189-4bf8-84c9-92a310f7b239" providerId="ADAL" clId="{CFDC45FE-DEAD-4C0B-99D0-A8C41A847188}" dt="2023-01-03T13:51:55.377" v="267" actId="2711"/>
          <ac:spMkLst>
            <pc:docMk/>
            <pc:sldMk cId="0" sldId="257"/>
            <ac:spMk id="2" creationId="{B0639C01-B587-EDEB-5E93-7EF132875C16}"/>
          </ac:spMkLst>
        </pc:spChg>
      </pc:sldChg>
      <pc:sldChg chg="modSp mod modNotesTx">
        <pc:chgData name="Gemma Holmes" userId="218e266c-f189-4bf8-84c9-92a310f7b239" providerId="ADAL" clId="{CFDC45FE-DEAD-4C0B-99D0-A8C41A847188}" dt="2023-01-03T13:52:51.591" v="271" actId="14100"/>
        <pc:sldMkLst>
          <pc:docMk/>
          <pc:sldMk cId="0" sldId="258"/>
        </pc:sldMkLst>
        <pc:spChg chg="mod">
          <ac:chgData name="Gemma Holmes" userId="218e266c-f189-4bf8-84c9-92a310f7b239" providerId="ADAL" clId="{CFDC45FE-DEAD-4C0B-99D0-A8C41A847188}" dt="2023-01-03T13:52:14.676" v="269" actId="14100"/>
          <ac:spMkLst>
            <pc:docMk/>
            <pc:sldMk cId="0" sldId="258"/>
            <ac:spMk id="2" creationId="{D7E89BE3-DF66-FEB3-B236-B87CB2E6F080}"/>
          </ac:spMkLst>
        </pc:spChg>
        <pc:spChg chg="mod">
          <ac:chgData name="Gemma Holmes" userId="218e266c-f189-4bf8-84c9-92a310f7b239" providerId="ADAL" clId="{CFDC45FE-DEAD-4C0B-99D0-A8C41A847188}" dt="2023-01-03T13:52:51.591" v="271" actId="14100"/>
          <ac:spMkLst>
            <pc:docMk/>
            <pc:sldMk cId="0" sldId="258"/>
            <ac:spMk id="4" creationId="{2B7AB041-439B-7253-0C91-7BA52D3B856B}"/>
          </ac:spMkLst>
        </pc:spChg>
      </pc:sldChg>
      <pc:sldChg chg="modSp mod">
        <pc:chgData name="Gemma Holmes" userId="218e266c-f189-4bf8-84c9-92a310f7b239" providerId="ADAL" clId="{CFDC45FE-DEAD-4C0B-99D0-A8C41A847188}" dt="2023-01-03T13:53:29.159" v="274" actId="14100"/>
        <pc:sldMkLst>
          <pc:docMk/>
          <pc:sldMk cId="0" sldId="259"/>
        </pc:sldMkLst>
        <pc:spChg chg="mod">
          <ac:chgData name="Gemma Holmes" userId="218e266c-f189-4bf8-84c9-92a310f7b239" providerId="ADAL" clId="{CFDC45FE-DEAD-4C0B-99D0-A8C41A847188}" dt="2023-01-03T13:53:29.159" v="274" actId="14100"/>
          <ac:spMkLst>
            <pc:docMk/>
            <pc:sldMk cId="0" sldId="259"/>
            <ac:spMk id="5" creationId="{4791592A-24C2-D09A-BCDA-15D553543886}"/>
          </ac:spMkLst>
        </pc:spChg>
        <pc:spChg chg="mod">
          <ac:chgData name="Gemma Holmes" userId="218e266c-f189-4bf8-84c9-92a310f7b239" providerId="ADAL" clId="{CFDC45FE-DEAD-4C0B-99D0-A8C41A847188}" dt="2023-01-03T13:53:18.593" v="272" actId="2711"/>
          <ac:spMkLst>
            <pc:docMk/>
            <pc:sldMk cId="0" sldId="259"/>
            <ac:spMk id="8" creationId="{6B8530A2-AB16-64C8-EE58-85E45DC30243}"/>
          </ac:spMkLst>
        </pc:spChg>
      </pc:sldChg>
      <pc:sldChg chg="addSp delSp modSp mod">
        <pc:chgData name="Gemma Holmes" userId="218e266c-f189-4bf8-84c9-92a310f7b239" providerId="ADAL" clId="{CFDC45FE-DEAD-4C0B-99D0-A8C41A847188}" dt="2023-01-03T13:54:31.759" v="281" actId="14100"/>
        <pc:sldMkLst>
          <pc:docMk/>
          <pc:sldMk cId="0" sldId="260"/>
        </pc:sldMkLst>
        <pc:spChg chg="add mod">
          <ac:chgData name="Gemma Holmes" userId="218e266c-f189-4bf8-84c9-92a310f7b239" providerId="ADAL" clId="{CFDC45FE-DEAD-4C0B-99D0-A8C41A847188}" dt="2023-01-03T13:53:42.910" v="276"/>
          <ac:spMkLst>
            <pc:docMk/>
            <pc:sldMk cId="0" sldId="260"/>
            <ac:spMk id="2" creationId="{DC1D534A-6746-6E08-F992-2EB51892DC5F}"/>
          </ac:spMkLst>
        </pc:spChg>
        <pc:spChg chg="del">
          <ac:chgData name="Gemma Holmes" userId="218e266c-f189-4bf8-84c9-92a310f7b239" providerId="ADAL" clId="{CFDC45FE-DEAD-4C0B-99D0-A8C41A847188}" dt="2023-01-03T13:53:40.873" v="275" actId="478"/>
          <ac:spMkLst>
            <pc:docMk/>
            <pc:sldMk cId="0" sldId="260"/>
            <ac:spMk id="5" creationId="{398E513C-94AD-9B08-ECA3-A8D398ACF2EA}"/>
          </ac:spMkLst>
        </pc:spChg>
        <pc:spChg chg="mod">
          <ac:chgData name="Gemma Holmes" userId="218e266c-f189-4bf8-84c9-92a310f7b239" providerId="ADAL" clId="{CFDC45FE-DEAD-4C0B-99D0-A8C41A847188}" dt="2023-01-03T13:54:31.759" v="281" actId="14100"/>
          <ac:spMkLst>
            <pc:docMk/>
            <pc:sldMk cId="0" sldId="260"/>
            <ac:spMk id="6" creationId="{5D15B53B-0FAC-733D-43DA-72B2F749E465}"/>
          </ac:spMkLst>
        </pc:spChg>
      </pc:sldChg>
      <pc:sldChg chg="addSp delSp modSp mod">
        <pc:chgData name="Gemma Holmes" userId="218e266c-f189-4bf8-84c9-92a310f7b239" providerId="ADAL" clId="{CFDC45FE-DEAD-4C0B-99D0-A8C41A847188}" dt="2023-01-03T13:54:52.921" v="283" actId="14100"/>
        <pc:sldMkLst>
          <pc:docMk/>
          <pc:sldMk cId="0" sldId="261"/>
        </pc:sldMkLst>
        <pc:spChg chg="add mod">
          <ac:chgData name="Gemma Holmes" userId="218e266c-f189-4bf8-84c9-92a310f7b239" providerId="ADAL" clId="{CFDC45FE-DEAD-4C0B-99D0-A8C41A847188}" dt="2023-01-03T13:53:51.391" v="278"/>
          <ac:spMkLst>
            <pc:docMk/>
            <pc:sldMk cId="0" sldId="261"/>
            <ac:spMk id="2" creationId="{3BF6B0F8-8BF0-2634-EF70-C9CA99229978}"/>
          </ac:spMkLst>
        </pc:spChg>
        <pc:spChg chg="del">
          <ac:chgData name="Gemma Holmes" userId="218e266c-f189-4bf8-84c9-92a310f7b239" providerId="ADAL" clId="{CFDC45FE-DEAD-4C0B-99D0-A8C41A847188}" dt="2023-01-03T13:53:49.596" v="277" actId="478"/>
          <ac:spMkLst>
            <pc:docMk/>
            <pc:sldMk cId="0" sldId="261"/>
            <ac:spMk id="5" creationId="{4E5EE84C-8AC1-6E5C-60B6-B31C283F633B}"/>
          </ac:spMkLst>
        </pc:spChg>
        <pc:spChg chg="mod">
          <ac:chgData name="Gemma Holmes" userId="218e266c-f189-4bf8-84c9-92a310f7b239" providerId="ADAL" clId="{CFDC45FE-DEAD-4C0B-99D0-A8C41A847188}" dt="2023-01-03T13:54:52.921" v="283" actId="14100"/>
          <ac:spMkLst>
            <pc:docMk/>
            <pc:sldMk cId="0" sldId="261"/>
            <ac:spMk id="6" creationId="{AE8A5989-6FB6-1F33-AE03-F01F79FA7553}"/>
          </ac:spMkLst>
        </pc:spChg>
      </pc:sldChg>
      <pc:sldChg chg="modSp mod modNotesTx">
        <pc:chgData name="Gemma Holmes" userId="218e266c-f189-4bf8-84c9-92a310f7b239" providerId="ADAL" clId="{CFDC45FE-DEAD-4C0B-99D0-A8C41A847188}" dt="2023-01-03T13:55:20.420" v="286" actId="14100"/>
        <pc:sldMkLst>
          <pc:docMk/>
          <pc:sldMk cId="0" sldId="262"/>
        </pc:sldMkLst>
        <pc:spChg chg="mod">
          <ac:chgData name="Gemma Holmes" userId="218e266c-f189-4bf8-84c9-92a310f7b239" providerId="ADAL" clId="{CFDC45FE-DEAD-4C0B-99D0-A8C41A847188}" dt="2023-01-03T13:55:08.127" v="284" actId="2711"/>
          <ac:spMkLst>
            <pc:docMk/>
            <pc:sldMk cId="0" sldId="262"/>
            <ac:spMk id="2" creationId="{88145FCB-9252-540C-B5A6-A3C1CA86B614}"/>
          </ac:spMkLst>
        </pc:spChg>
        <pc:spChg chg="mod">
          <ac:chgData name="Gemma Holmes" userId="218e266c-f189-4bf8-84c9-92a310f7b239" providerId="ADAL" clId="{CFDC45FE-DEAD-4C0B-99D0-A8C41A847188}" dt="2023-01-03T13:55:20.420" v="286" actId="14100"/>
          <ac:spMkLst>
            <pc:docMk/>
            <pc:sldMk cId="0" sldId="262"/>
            <ac:spMk id="5" creationId="{7D6C2704-5340-3984-2C2E-B2C270BA3497}"/>
          </ac:spMkLst>
        </pc:spChg>
      </pc:sldChg>
      <pc:sldChg chg="modSp mod">
        <pc:chgData name="Gemma Holmes" userId="218e266c-f189-4bf8-84c9-92a310f7b239" providerId="ADAL" clId="{CFDC45FE-DEAD-4C0B-99D0-A8C41A847188}" dt="2023-01-03T13:55:44.408" v="289" actId="2711"/>
        <pc:sldMkLst>
          <pc:docMk/>
          <pc:sldMk cId="0" sldId="263"/>
        </pc:sldMkLst>
        <pc:spChg chg="mod">
          <ac:chgData name="Gemma Holmes" userId="218e266c-f189-4bf8-84c9-92a310f7b239" providerId="ADAL" clId="{CFDC45FE-DEAD-4C0B-99D0-A8C41A847188}" dt="2023-01-03T13:55:44.408" v="289" actId="2711"/>
          <ac:spMkLst>
            <pc:docMk/>
            <pc:sldMk cId="0" sldId="263"/>
            <ac:spMk id="2" creationId="{0431008C-75EA-9F20-6369-10008576F0F0}"/>
          </ac:spMkLst>
        </pc:spChg>
        <pc:spChg chg="mod">
          <ac:chgData name="Gemma Holmes" userId="218e266c-f189-4bf8-84c9-92a310f7b239" providerId="ADAL" clId="{CFDC45FE-DEAD-4C0B-99D0-A8C41A847188}" dt="2023-01-03T13:55:37.675" v="288" actId="14100"/>
          <ac:spMkLst>
            <pc:docMk/>
            <pc:sldMk cId="0" sldId="263"/>
            <ac:spMk id="4" creationId="{FC3EF7EB-2E61-234B-3D74-2D7D4B45EE9A}"/>
          </ac:spMkLst>
        </pc:spChg>
      </pc:sldChg>
      <pc:sldChg chg="modSp mod">
        <pc:chgData name="Gemma Holmes" userId="218e266c-f189-4bf8-84c9-92a310f7b239" providerId="ADAL" clId="{CFDC45FE-DEAD-4C0B-99D0-A8C41A847188}" dt="2023-01-03T13:56:40.417" v="293" actId="255"/>
        <pc:sldMkLst>
          <pc:docMk/>
          <pc:sldMk cId="0" sldId="264"/>
        </pc:sldMkLst>
        <pc:spChg chg="mod">
          <ac:chgData name="Gemma Holmes" userId="218e266c-f189-4bf8-84c9-92a310f7b239" providerId="ADAL" clId="{CFDC45FE-DEAD-4C0B-99D0-A8C41A847188}" dt="2023-01-03T13:55:57.300" v="291" actId="14100"/>
          <ac:spMkLst>
            <pc:docMk/>
            <pc:sldMk cId="0" sldId="264"/>
            <ac:spMk id="2" creationId="{BEE47416-C671-11C3-2A1C-2389A723AB79}"/>
          </ac:spMkLst>
        </pc:spChg>
        <pc:spChg chg="mod">
          <ac:chgData name="Gemma Holmes" userId="218e266c-f189-4bf8-84c9-92a310f7b239" providerId="ADAL" clId="{CFDC45FE-DEAD-4C0B-99D0-A8C41A847188}" dt="2023-01-03T13:56:40.417" v="293" actId="255"/>
          <ac:spMkLst>
            <pc:docMk/>
            <pc:sldMk cId="0" sldId="264"/>
            <ac:spMk id="6" creationId="{5BEB1179-435E-FD67-C070-83EA71066C99}"/>
          </ac:spMkLst>
        </pc:spChg>
      </pc:sldChg>
      <pc:sldChg chg="modSp mod">
        <pc:chgData name="Gemma Holmes" userId="218e266c-f189-4bf8-84c9-92a310f7b239" providerId="ADAL" clId="{CFDC45FE-DEAD-4C0B-99D0-A8C41A847188}" dt="2023-01-03T13:56:59.443" v="294" actId="2711"/>
        <pc:sldMkLst>
          <pc:docMk/>
          <pc:sldMk cId="0" sldId="265"/>
        </pc:sldMkLst>
        <pc:spChg chg="mod">
          <ac:chgData name="Gemma Holmes" userId="218e266c-f189-4bf8-84c9-92a310f7b239" providerId="ADAL" clId="{CFDC45FE-DEAD-4C0B-99D0-A8C41A847188}" dt="2023-01-03T13:56:59.443" v="294" actId="2711"/>
          <ac:spMkLst>
            <pc:docMk/>
            <pc:sldMk cId="0" sldId="265"/>
            <ac:spMk id="2" creationId="{729A3899-0628-68DF-1DEB-E6B995F28EF1}"/>
          </ac:spMkLst>
        </pc:spChg>
      </pc:sldChg>
      <pc:sldChg chg="modSp mod">
        <pc:chgData name="Gemma Holmes" userId="218e266c-f189-4bf8-84c9-92a310f7b239" providerId="ADAL" clId="{CFDC45FE-DEAD-4C0B-99D0-A8C41A847188}" dt="2023-01-03T13:57:13.019" v="296" actId="2711"/>
        <pc:sldMkLst>
          <pc:docMk/>
          <pc:sldMk cId="0" sldId="266"/>
        </pc:sldMkLst>
        <pc:spChg chg="mod">
          <ac:chgData name="Gemma Holmes" userId="218e266c-f189-4bf8-84c9-92a310f7b239" providerId="ADAL" clId="{CFDC45FE-DEAD-4C0B-99D0-A8C41A847188}" dt="2023-01-03T13:57:06.227" v="295" actId="2711"/>
          <ac:spMkLst>
            <pc:docMk/>
            <pc:sldMk cId="0" sldId="266"/>
            <ac:spMk id="2" creationId="{267A10A6-7EC9-ED59-FEAA-BAC0393F2963}"/>
          </ac:spMkLst>
        </pc:spChg>
        <pc:spChg chg="mod">
          <ac:chgData name="Gemma Holmes" userId="218e266c-f189-4bf8-84c9-92a310f7b239" providerId="ADAL" clId="{CFDC45FE-DEAD-4C0B-99D0-A8C41A847188}" dt="2023-01-03T13:57:13.019" v="296" actId="2711"/>
          <ac:spMkLst>
            <pc:docMk/>
            <pc:sldMk cId="0" sldId="266"/>
            <ac:spMk id="4" creationId="{85C3F979-0A98-3480-97AE-3AC979BFF91F}"/>
          </ac:spMkLst>
        </pc:spChg>
      </pc:sldChg>
      <pc:sldChg chg="addSp delSp modSp mod">
        <pc:chgData name="Gemma Holmes" userId="218e266c-f189-4bf8-84c9-92a310f7b239" providerId="ADAL" clId="{CFDC45FE-DEAD-4C0B-99D0-A8C41A847188}" dt="2023-01-03T13:57:43.530" v="301" actId="14100"/>
        <pc:sldMkLst>
          <pc:docMk/>
          <pc:sldMk cId="0" sldId="267"/>
        </pc:sldMkLst>
        <pc:spChg chg="add mod">
          <ac:chgData name="Gemma Holmes" userId="218e266c-f189-4bf8-84c9-92a310f7b239" providerId="ADAL" clId="{CFDC45FE-DEAD-4C0B-99D0-A8C41A847188}" dt="2023-01-03T13:57:26.527" v="298"/>
          <ac:spMkLst>
            <pc:docMk/>
            <pc:sldMk cId="0" sldId="267"/>
            <ac:spMk id="2" creationId="{8F81E8AE-0166-FE0F-9892-7D8ED92B8306}"/>
          </ac:spMkLst>
        </pc:spChg>
        <pc:spChg chg="del mod">
          <ac:chgData name="Gemma Holmes" userId="218e266c-f189-4bf8-84c9-92a310f7b239" providerId="ADAL" clId="{CFDC45FE-DEAD-4C0B-99D0-A8C41A847188}" dt="2023-01-03T13:57:25.369" v="297" actId="478"/>
          <ac:spMkLst>
            <pc:docMk/>
            <pc:sldMk cId="0" sldId="267"/>
            <ac:spMk id="5" creationId="{F3CF3B8F-8ABE-CC0B-935A-5C2E8BA37210}"/>
          </ac:spMkLst>
        </pc:spChg>
        <pc:spChg chg="mod">
          <ac:chgData name="Gemma Holmes" userId="218e266c-f189-4bf8-84c9-92a310f7b239" providerId="ADAL" clId="{CFDC45FE-DEAD-4C0B-99D0-A8C41A847188}" dt="2023-01-03T13:57:43.530" v="301" actId="14100"/>
          <ac:spMkLst>
            <pc:docMk/>
            <pc:sldMk cId="0" sldId="267"/>
            <ac:spMk id="6" creationId="{6C6420F7-2618-8471-5AAC-328AEE2329B0}"/>
          </ac:spMkLst>
        </pc:spChg>
      </pc:sldChg>
      <pc:sldChg chg="modSp mod">
        <pc:chgData name="Gemma Holmes" userId="218e266c-f189-4bf8-84c9-92a310f7b239" providerId="ADAL" clId="{CFDC45FE-DEAD-4C0B-99D0-A8C41A847188}" dt="2023-01-03T13:58:02.023" v="303" actId="2711"/>
        <pc:sldMkLst>
          <pc:docMk/>
          <pc:sldMk cId="0" sldId="268"/>
        </pc:sldMkLst>
        <pc:spChg chg="mod">
          <ac:chgData name="Gemma Holmes" userId="218e266c-f189-4bf8-84c9-92a310f7b239" providerId="ADAL" clId="{CFDC45FE-DEAD-4C0B-99D0-A8C41A847188}" dt="2023-01-03T13:58:02.023" v="303" actId="2711"/>
          <ac:spMkLst>
            <pc:docMk/>
            <pc:sldMk cId="0" sldId="268"/>
            <ac:spMk id="2" creationId="{A1D82D33-C419-A9B4-536F-995A7BC62BC7}"/>
          </ac:spMkLst>
        </pc:spChg>
        <pc:spChg chg="mod">
          <ac:chgData name="Gemma Holmes" userId="218e266c-f189-4bf8-84c9-92a310f7b239" providerId="ADAL" clId="{CFDC45FE-DEAD-4C0B-99D0-A8C41A847188}" dt="2023-01-03T13:57:54.471" v="302" actId="2711"/>
          <ac:spMkLst>
            <pc:docMk/>
            <pc:sldMk cId="0" sldId="268"/>
            <ac:spMk id="6" creationId="{C35BF009-3427-8D3C-8983-FCAC4BF2FE3C}"/>
          </ac:spMkLst>
        </pc:spChg>
      </pc:sldChg>
      <pc:sldChg chg="modSp mod">
        <pc:chgData name="Gemma Holmes" userId="218e266c-f189-4bf8-84c9-92a310f7b239" providerId="ADAL" clId="{CFDC45FE-DEAD-4C0B-99D0-A8C41A847188}" dt="2023-01-03T13:58:51.381" v="307" actId="1076"/>
        <pc:sldMkLst>
          <pc:docMk/>
          <pc:sldMk cId="0" sldId="269"/>
        </pc:sldMkLst>
        <pc:spChg chg="mod">
          <ac:chgData name="Gemma Holmes" userId="218e266c-f189-4bf8-84c9-92a310f7b239" providerId="ADAL" clId="{CFDC45FE-DEAD-4C0B-99D0-A8C41A847188}" dt="2023-01-03T13:58:39.566" v="306" actId="2711"/>
          <ac:spMkLst>
            <pc:docMk/>
            <pc:sldMk cId="0" sldId="269"/>
            <ac:spMk id="2" creationId="{76A88AF4-19C1-CB74-20B4-85C133381A57}"/>
          </ac:spMkLst>
        </pc:spChg>
        <pc:spChg chg="mod">
          <ac:chgData name="Gemma Holmes" userId="218e266c-f189-4bf8-84c9-92a310f7b239" providerId="ADAL" clId="{CFDC45FE-DEAD-4C0B-99D0-A8C41A847188}" dt="2023-01-03T13:58:33.678" v="305" actId="1076"/>
          <ac:spMkLst>
            <pc:docMk/>
            <pc:sldMk cId="0" sldId="269"/>
            <ac:spMk id="6" creationId="{65769751-8407-5D55-BDE1-27F6C3A704C9}"/>
          </ac:spMkLst>
        </pc:spChg>
        <pc:picChg chg="mod">
          <ac:chgData name="Gemma Holmes" userId="218e266c-f189-4bf8-84c9-92a310f7b239" providerId="ADAL" clId="{CFDC45FE-DEAD-4C0B-99D0-A8C41A847188}" dt="2023-01-03T13:58:51.381" v="307" actId="1076"/>
          <ac:picMkLst>
            <pc:docMk/>
            <pc:sldMk cId="0" sldId="269"/>
            <ac:picMk id="8" creationId="{441B55F7-46C8-7C03-88D0-928E5EE22AE2}"/>
          </ac:picMkLst>
        </pc:picChg>
      </pc:sldChg>
      <pc:sldChg chg="modSp mod modNotesTx">
        <pc:chgData name="Gemma Holmes" userId="218e266c-f189-4bf8-84c9-92a310f7b239" providerId="ADAL" clId="{CFDC45FE-DEAD-4C0B-99D0-A8C41A847188}" dt="2023-01-03T14:01:41.853" v="329" actId="20577"/>
        <pc:sldMkLst>
          <pc:docMk/>
          <pc:sldMk cId="0" sldId="270"/>
        </pc:sldMkLst>
        <pc:spChg chg="mod">
          <ac:chgData name="Gemma Holmes" userId="218e266c-f189-4bf8-84c9-92a310f7b239" providerId="ADAL" clId="{CFDC45FE-DEAD-4C0B-99D0-A8C41A847188}" dt="2023-01-03T13:59:28.882" v="313" actId="2711"/>
          <ac:spMkLst>
            <pc:docMk/>
            <pc:sldMk cId="0" sldId="270"/>
            <ac:spMk id="2" creationId="{84875276-C4A3-29F5-0889-569473018A01}"/>
          </ac:spMkLst>
        </pc:spChg>
        <pc:spChg chg="mod">
          <ac:chgData name="Gemma Holmes" userId="218e266c-f189-4bf8-84c9-92a310f7b239" providerId="ADAL" clId="{CFDC45FE-DEAD-4C0B-99D0-A8C41A847188}" dt="2023-01-03T13:59:36.188" v="314" actId="2711"/>
          <ac:spMkLst>
            <pc:docMk/>
            <pc:sldMk cId="0" sldId="270"/>
            <ac:spMk id="6" creationId="{41FA79A8-7A8A-A279-4B7C-6E401A27959D}"/>
          </ac:spMkLst>
        </pc:spChg>
      </pc:sldChg>
      <pc:sldChg chg="modSp mod">
        <pc:chgData name="Gemma Holmes" userId="218e266c-f189-4bf8-84c9-92a310f7b239" providerId="ADAL" clId="{CFDC45FE-DEAD-4C0B-99D0-A8C41A847188}" dt="2023-01-03T13:59:50.395" v="316" actId="2711"/>
        <pc:sldMkLst>
          <pc:docMk/>
          <pc:sldMk cId="0" sldId="271"/>
        </pc:sldMkLst>
        <pc:spChg chg="mod">
          <ac:chgData name="Gemma Holmes" userId="218e266c-f189-4bf8-84c9-92a310f7b239" providerId="ADAL" clId="{CFDC45FE-DEAD-4C0B-99D0-A8C41A847188}" dt="2023-01-03T13:59:50.395" v="316" actId="2711"/>
          <ac:spMkLst>
            <pc:docMk/>
            <pc:sldMk cId="0" sldId="271"/>
            <ac:spMk id="2" creationId="{E89BAC40-9ABE-3E57-6D4F-F76B46666648}"/>
          </ac:spMkLst>
        </pc:spChg>
        <pc:spChg chg="mod">
          <ac:chgData name="Gemma Holmes" userId="218e266c-f189-4bf8-84c9-92a310f7b239" providerId="ADAL" clId="{CFDC45FE-DEAD-4C0B-99D0-A8C41A847188}" dt="2023-01-03T13:59:44.652" v="315" actId="2711"/>
          <ac:spMkLst>
            <pc:docMk/>
            <pc:sldMk cId="0" sldId="271"/>
            <ac:spMk id="4" creationId="{F0F36919-DB25-F7A5-92E8-5E523F9F834C}"/>
          </ac:spMkLst>
        </pc:spChg>
      </pc:sldChg>
      <pc:sldChg chg="modSp mod">
        <pc:chgData name="Gemma Holmes" userId="218e266c-f189-4bf8-84c9-92a310f7b239" providerId="ADAL" clId="{CFDC45FE-DEAD-4C0B-99D0-A8C41A847188}" dt="2023-01-03T14:00:11.416" v="318" actId="2711"/>
        <pc:sldMkLst>
          <pc:docMk/>
          <pc:sldMk cId="0" sldId="272"/>
        </pc:sldMkLst>
        <pc:spChg chg="mod">
          <ac:chgData name="Gemma Holmes" userId="218e266c-f189-4bf8-84c9-92a310f7b239" providerId="ADAL" clId="{CFDC45FE-DEAD-4C0B-99D0-A8C41A847188}" dt="2023-01-03T14:00:05.721" v="317" actId="2711"/>
          <ac:spMkLst>
            <pc:docMk/>
            <pc:sldMk cId="0" sldId="272"/>
            <ac:spMk id="5" creationId="{D5DCE7DB-2CF0-BD6D-BE27-198DDB6CEE82}"/>
          </ac:spMkLst>
        </pc:spChg>
        <pc:spChg chg="mod">
          <ac:chgData name="Gemma Holmes" userId="218e266c-f189-4bf8-84c9-92a310f7b239" providerId="ADAL" clId="{CFDC45FE-DEAD-4C0B-99D0-A8C41A847188}" dt="2023-01-03T14:00:11.416" v="318" actId="2711"/>
          <ac:spMkLst>
            <pc:docMk/>
            <pc:sldMk cId="0" sldId="272"/>
            <ac:spMk id="6" creationId="{414AB045-548F-8B69-29A2-5DE1A652927D}"/>
          </ac:spMkLst>
        </pc:spChg>
      </pc:sldChg>
      <pc:sldChg chg="modSp mod">
        <pc:chgData name="Gemma Holmes" userId="218e266c-f189-4bf8-84c9-92a310f7b239" providerId="ADAL" clId="{CFDC45FE-DEAD-4C0B-99D0-A8C41A847188}" dt="2023-01-03T14:00:48.510" v="324" actId="255"/>
        <pc:sldMkLst>
          <pc:docMk/>
          <pc:sldMk cId="0" sldId="273"/>
        </pc:sldMkLst>
        <pc:spChg chg="mod">
          <ac:chgData name="Gemma Holmes" userId="218e266c-f189-4bf8-84c9-92a310f7b239" providerId="ADAL" clId="{CFDC45FE-DEAD-4C0B-99D0-A8C41A847188}" dt="2023-01-03T14:00:21.105" v="319" actId="2711"/>
          <ac:spMkLst>
            <pc:docMk/>
            <pc:sldMk cId="0" sldId="273"/>
            <ac:spMk id="5" creationId="{61C534F9-4804-08CA-BA4F-EBEE2284074A}"/>
          </ac:spMkLst>
        </pc:spChg>
        <pc:spChg chg="mod">
          <ac:chgData name="Gemma Holmes" userId="218e266c-f189-4bf8-84c9-92a310f7b239" providerId="ADAL" clId="{CFDC45FE-DEAD-4C0B-99D0-A8C41A847188}" dt="2023-01-03T14:00:48.510" v="324" actId="255"/>
          <ac:spMkLst>
            <pc:docMk/>
            <pc:sldMk cId="0" sldId="273"/>
            <ac:spMk id="6" creationId="{64E490DA-1680-B683-B068-41100677CAB1}"/>
          </ac:spMkLst>
        </pc:spChg>
        <pc:picChg chg="mod">
          <ac:chgData name="Gemma Holmes" userId="218e266c-f189-4bf8-84c9-92a310f7b239" providerId="ADAL" clId="{CFDC45FE-DEAD-4C0B-99D0-A8C41A847188}" dt="2023-01-03T13:46:21.258" v="252" actId="1076"/>
          <ac:picMkLst>
            <pc:docMk/>
            <pc:sldMk cId="0" sldId="273"/>
            <ac:picMk id="3" creationId="{B7BED283-F944-95D1-8EF7-F07D38E53736}"/>
          </ac:picMkLst>
        </pc:picChg>
      </pc:sldChg>
      <pc:sldChg chg="modSp mod">
        <pc:chgData name="Gemma Holmes" userId="218e266c-f189-4bf8-84c9-92a310f7b239" providerId="ADAL" clId="{CFDC45FE-DEAD-4C0B-99D0-A8C41A847188}" dt="2023-01-03T14:01:23.546" v="328" actId="14100"/>
        <pc:sldMkLst>
          <pc:docMk/>
          <pc:sldMk cId="0" sldId="274"/>
        </pc:sldMkLst>
        <pc:spChg chg="mod">
          <ac:chgData name="Gemma Holmes" userId="218e266c-f189-4bf8-84c9-92a310f7b239" providerId="ADAL" clId="{CFDC45FE-DEAD-4C0B-99D0-A8C41A847188}" dt="2023-01-03T14:01:02.997" v="325" actId="2711"/>
          <ac:spMkLst>
            <pc:docMk/>
            <pc:sldMk cId="0" sldId="274"/>
            <ac:spMk id="2" creationId="{01141BEE-BE3C-AE98-D640-05800046F756}"/>
          </ac:spMkLst>
        </pc:spChg>
        <pc:spChg chg="mod">
          <ac:chgData name="Gemma Holmes" userId="218e266c-f189-4bf8-84c9-92a310f7b239" providerId="ADAL" clId="{CFDC45FE-DEAD-4C0B-99D0-A8C41A847188}" dt="2023-01-03T14:01:16.879" v="327" actId="2711"/>
          <ac:spMkLst>
            <pc:docMk/>
            <pc:sldMk cId="0" sldId="274"/>
            <ac:spMk id="5" creationId="{41147874-E6EF-1E0D-AF09-15105EF4B922}"/>
          </ac:spMkLst>
        </pc:spChg>
        <pc:spChg chg="mod">
          <ac:chgData name="Gemma Holmes" userId="218e266c-f189-4bf8-84c9-92a310f7b239" providerId="ADAL" clId="{CFDC45FE-DEAD-4C0B-99D0-A8C41A847188}" dt="2023-01-03T14:01:23.546" v="328" actId="14100"/>
          <ac:spMkLst>
            <pc:docMk/>
            <pc:sldMk cId="0" sldId="274"/>
            <ac:spMk id="163" creationId="{00000000-0000-0000-0000-000000000000}"/>
          </ac:spMkLst>
        </pc:spChg>
      </pc:sldChg>
      <pc:sldChg chg="modSp mod">
        <pc:chgData name="Gemma Holmes" userId="218e266c-f189-4bf8-84c9-92a310f7b239" providerId="ADAL" clId="{CFDC45FE-DEAD-4C0B-99D0-A8C41A847188}" dt="2023-01-03T13:59:21.024" v="312" actId="1076"/>
        <pc:sldMkLst>
          <pc:docMk/>
          <pc:sldMk cId="2544372920" sldId="275"/>
        </pc:sldMkLst>
        <pc:spChg chg="mod">
          <ac:chgData name="Gemma Holmes" userId="218e266c-f189-4bf8-84c9-92a310f7b239" providerId="ADAL" clId="{CFDC45FE-DEAD-4C0B-99D0-A8C41A847188}" dt="2023-01-03T13:59:07.819" v="309" actId="2711"/>
          <ac:spMkLst>
            <pc:docMk/>
            <pc:sldMk cId="2544372920" sldId="275"/>
            <ac:spMk id="2" creationId="{76A88AF4-19C1-CB74-20B4-85C133381A57}"/>
          </ac:spMkLst>
        </pc:spChg>
        <pc:spChg chg="mod">
          <ac:chgData name="Gemma Holmes" userId="218e266c-f189-4bf8-84c9-92a310f7b239" providerId="ADAL" clId="{CFDC45FE-DEAD-4C0B-99D0-A8C41A847188}" dt="2023-01-03T13:59:21.024" v="312" actId="1076"/>
          <ac:spMkLst>
            <pc:docMk/>
            <pc:sldMk cId="2544372920" sldId="275"/>
            <ac:spMk id="6" creationId="{65769751-8407-5D55-BDE1-27F6C3A704C9}"/>
          </ac:spMkLst>
        </pc:spChg>
        <pc:picChg chg="mod">
          <ac:chgData name="Gemma Holmes" userId="218e266c-f189-4bf8-84c9-92a310f7b239" providerId="ADAL" clId="{CFDC45FE-DEAD-4C0B-99D0-A8C41A847188}" dt="2023-01-03T13:59:02.273" v="308" actId="1076"/>
          <ac:picMkLst>
            <pc:docMk/>
            <pc:sldMk cId="2544372920" sldId="275"/>
            <ac:picMk id="7" creationId="{9065E82F-7028-E1B5-D9B4-68198A21659A}"/>
          </ac:picMkLst>
        </pc:picChg>
      </pc:sldChg>
      <pc:sldChg chg="modSp add mod ord">
        <pc:chgData name="Gemma Holmes" userId="218e266c-f189-4bf8-84c9-92a310f7b239" providerId="ADAL" clId="{CFDC45FE-DEAD-4C0B-99D0-A8C41A847188}" dt="2023-01-03T17:36:16.546" v="526" actId="1076"/>
        <pc:sldMkLst>
          <pc:docMk/>
          <pc:sldMk cId="1277198649" sldId="285"/>
        </pc:sldMkLst>
        <pc:spChg chg="mod">
          <ac:chgData name="Gemma Holmes" userId="218e266c-f189-4bf8-84c9-92a310f7b239" providerId="ADAL" clId="{CFDC45FE-DEAD-4C0B-99D0-A8C41A847188}" dt="2023-01-03T17:36:16.546" v="526" actId="1076"/>
          <ac:spMkLst>
            <pc:docMk/>
            <pc:sldMk cId="1277198649" sldId="285"/>
            <ac:spMk id="2" creationId="{856E6176-788A-6C25-37EB-7A4C9D855C8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14696d04b61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14696d04b61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Click on image to play trailer, or it can be viewed here: https://www.youtube.com/watch?v=Svt0UytcAgc</a:t>
            </a:r>
          </a:p>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14696d04b61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14696d04b61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14696d04b61_0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14696d04b61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4696d04b61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14696d04b61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14696d04b6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14696d04b6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14696d04b6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14696d04b6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7670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4696d04b61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4696d04b61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Class discussion but students may need support - consider women’s rights, post-modern narratives, rejection of traditional chronology, post-WWI and WWII plus post Holocaust, explore how the writers wanted to stimulate ideas about propaganda and for more advanced students introduce the concept of ‘The Other’ in narratives (see Edward Said’s work)</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14696d04b61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14696d04b61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14696d04b61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14696d04b61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14696d04b61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14696d04b61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14696d04b6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14696d04b6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solidFill>
                  <a:schemeClr val="dk1"/>
                </a:solidFill>
              </a:rPr>
              <a:t>Explain to students the importance of context to their Literature GCSE - check understanding. </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14696d04b61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14696d04b61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147060f64ef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147060f64ef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27478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14696d04b6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14696d04b6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Invite students to consider what they know about the world in 1900 America - relate to later novels such as Of Mice And Men or The Great Gatsby if relevant to your cohort.  </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14696d04b61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14696d04b61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Students are unlikely to have much knowledge of America in the late 19th Century so you may have to be didactic in this part of the lesson.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4696d04b61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4696d04b61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Students are unlikely to have much knowledge of America in the late 19th Century so you may have to be didactic in this part of the lesson.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14696d04b61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14696d04b61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14696d04b6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14696d04b6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Invite students to consider Dorothy’s bravery in exploring the world of Oz. </a:t>
            </a:r>
            <a:endParaRPr dirty="0"/>
          </a:p>
          <a:p>
            <a:pPr marL="0" lvl="0" indent="0" algn="l" rtl="0">
              <a:spcBef>
                <a:spcPts val="0"/>
              </a:spcBef>
              <a:spcAft>
                <a:spcPts val="0"/>
              </a:spcAft>
              <a:buNone/>
            </a:pPr>
            <a:r>
              <a:rPr lang="en" dirty="0"/>
              <a:t>More negatively, you may want to think about Dorothy’s moral / sense of intellectual superiority to the munchkins (indigenous people in Oz), the novel has also been considered deeply religiously allegorical with the yellow brick road reflecting the soul’s journey to enlightenment and the seeking of truth.</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14696d04b6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14696d04b6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14696d04b6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14696d04b6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hyperlink" Target="https://www.youtube.com/watch?v=Svt0UytcAgc"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en.wikipedia.org/wiki/The_Wonderful_Wizard_of_Oz#Plo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p>
            <a:pPr marL="0" lvl="0" indent="0" algn="l" rtl="0">
              <a:lnSpc>
                <a:spcPct val="115000"/>
              </a:lnSpc>
              <a:spcBef>
                <a:spcPts val="0"/>
              </a:spcBef>
              <a:spcAft>
                <a:spcPts val="0"/>
              </a:spcAft>
              <a:buClr>
                <a:schemeClr val="dk1"/>
              </a:buClr>
              <a:buSzPts val="1100"/>
              <a:buFont typeface="Arial"/>
              <a:buNone/>
            </a:pPr>
            <a:endParaRPr sz="1100" b="1"/>
          </a:p>
          <a:p>
            <a:pPr marL="0" lvl="0" indent="0" algn="l" rtl="0">
              <a:lnSpc>
                <a:spcPct val="115000"/>
              </a:lnSpc>
              <a:spcBef>
                <a:spcPts val="0"/>
              </a:spcBef>
              <a:spcAft>
                <a:spcPts val="0"/>
              </a:spcAft>
              <a:buClr>
                <a:schemeClr val="dk1"/>
              </a:buClr>
              <a:buSzPts val="1100"/>
              <a:buFont typeface="Arial"/>
              <a:buNone/>
            </a:pPr>
            <a:endParaRPr sz="1100" b="1"/>
          </a:p>
          <a:p>
            <a:pPr marL="0" lvl="0" indent="0" algn="l" rtl="0">
              <a:lnSpc>
                <a:spcPct val="115000"/>
              </a:lnSpc>
              <a:spcBef>
                <a:spcPts val="0"/>
              </a:spcBef>
              <a:spcAft>
                <a:spcPts val="0"/>
              </a:spcAft>
              <a:buClr>
                <a:schemeClr val="dk1"/>
              </a:buClr>
              <a:buSzPts val="1100"/>
              <a:buFont typeface="Arial"/>
              <a:buNone/>
            </a:pPr>
            <a:endParaRPr sz="1100" b="1"/>
          </a:p>
          <a:p>
            <a:pPr marL="0" lvl="0" indent="0" algn="l" rtl="0">
              <a:lnSpc>
                <a:spcPct val="115000"/>
              </a:lnSpc>
              <a:spcBef>
                <a:spcPts val="0"/>
              </a:spcBef>
              <a:spcAft>
                <a:spcPts val="0"/>
              </a:spcAft>
              <a:buClr>
                <a:schemeClr val="dk1"/>
              </a:buClr>
              <a:buSzPts val="1100"/>
              <a:buFont typeface="Arial"/>
              <a:buNone/>
            </a:pPr>
            <a:endParaRPr/>
          </a:p>
        </p:txBody>
      </p:sp>
      <p:pic>
        <p:nvPicPr>
          <p:cNvPr id="5" name="Picture 4" descr="Text&#10;&#10;Description automatically generated with medium confidence">
            <a:extLst>
              <a:ext uri="{FF2B5EF4-FFF2-40B4-BE49-F238E27FC236}">
                <a16:creationId xmlns:a16="http://schemas.microsoft.com/office/drawing/2014/main" id="{2232F11A-3A17-95D2-8687-8C9817471ED0}"/>
              </a:ext>
            </a:extLst>
          </p:cNvPr>
          <p:cNvPicPr>
            <a:picLocks noChangeAspect="1"/>
          </p:cNvPicPr>
          <p:nvPr/>
        </p:nvPicPr>
        <p:blipFill>
          <a:blip r:embed="rId3"/>
          <a:stretch>
            <a:fillRect/>
          </a:stretch>
        </p:blipFill>
        <p:spPr>
          <a:xfrm>
            <a:off x="0" y="302"/>
            <a:ext cx="9144000" cy="5142895"/>
          </a:xfrm>
          <a:prstGeom prst="rect">
            <a:avLst/>
          </a:prstGeom>
        </p:spPr>
      </p:pic>
      <p:sp>
        <p:nvSpPr>
          <p:cNvPr id="4" name="TextBox 3">
            <a:extLst>
              <a:ext uri="{FF2B5EF4-FFF2-40B4-BE49-F238E27FC236}">
                <a16:creationId xmlns:a16="http://schemas.microsoft.com/office/drawing/2014/main" id="{14108CA2-AFA2-88C7-A0B8-AE5475D8B13A}"/>
              </a:ext>
            </a:extLst>
          </p:cNvPr>
          <p:cNvSpPr txBox="1"/>
          <p:nvPr/>
        </p:nvSpPr>
        <p:spPr>
          <a:xfrm>
            <a:off x="1701874" y="1972428"/>
            <a:ext cx="5740252" cy="2123658"/>
          </a:xfrm>
          <a:prstGeom prst="rect">
            <a:avLst/>
          </a:prstGeom>
          <a:noFill/>
        </p:spPr>
        <p:txBody>
          <a:bodyPr wrap="square" rtlCol="0">
            <a:spAutoFit/>
          </a:bodyPr>
          <a:lstStyle/>
          <a:p>
            <a:pPr algn="ctr"/>
            <a:r>
              <a:rPr lang="en-GB" sz="3600" b="1" dirty="0">
                <a:solidFill>
                  <a:srgbClr val="3AB54A"/>
                </a:solidFill>
                <a:latin typeface="+mj-lt"/>
              </a:rPr>
              <a:t>English KS4</a:t>
            </a:r>
          </a:p>
          <a:p>
            <a:pPr algn="ctr"/>
            <a:endParaRPr lang="en-GB" sz="3200" b="1" dirty="0">
              <a:solidFill>
                <a:srgbClr val="3AB54A"/>
              </a:solidFill>
              <a:latin typeface="+mj-lt"/>
            </a:endParaRPr>
          </a:p>
          <a:p>
            <a:pPr algn="ctr"/>
            <a:r>
              <a:rPr lang="en-GB" sz="3200" b="1" dirty="0">
                <a:solidFill>
                  <a:srgbClr val="3AB54A"/>
                </a:solidFill>
                <a:latin typeface="+mj-lt"/>
              </a:rPr>
              <a:t>Lesson 1</a:t>
            </a:r>
          </a:p>
          <a:p>
            <a:pPr algn="ctr"/>
            <a:r>
              <a:rPr lang="en-GB" sz="3200" b="1" dirty="0">
                <a:solidFill>
                  <a:srgbClr val="3AB54A"/>
                </a:solidFill>
                <a:latin typeface="+mj-lt"/>
              </a:rPr>
              <a:t>19</a:t>
            </a:r>
            <a:r>
              <a:rPr lang="en-GB" sz="3200" b="1" baseline="30000" dirty="0">
                <a:solidFill>
                  <a:srgbClr val="3AB54A"/>
                </a:solidFill>
                <a:latin typeface="+mj-lt"/>
              </a:rPr>
              <a:t>th</a:t>
            </a:r>
            <a:r>
              <a:rPr lang="en-GB" sz="3200" b="1" dirty="0">
                <a:solidFill>
                  <a:srgbClr val="3AB54A"/>
                </a:solidFill>
                <a:latin typeface="+mj-lt"/>
              </a:rPr>
              <a:t> Century texts in context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7FA4FFB6-5CEF-467E-3209-E8E8EA24F19B}"/>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729A3899-0628-68DF-1DEB-E6B995F28EF1}"/>
              </a:ext>
            </a:extLst>
          </p:cNvPr>
          <p:cNvSpPr txBox="1"/>
          <p:nvPr/>
        </p:nvSpPr>
        <p:spPr>
          <a:xfrm>
            <a:off x="416857" y="447538"/>
            <a:ext cx="6306671" cy="461665"/>
          </a:xfrm>
          <a:prstGeom prst="rect">
            <a:avLst/>
          </a:prstGeom>
          <a:noFill/>
        </p:spPr>
        <p:txBody>
          <a:bodyPr wrap="square" rtlCol="0">
            <a:spAutoFit/>
          </a:bodyPr>
          <a:lstStyle/>
          <a:p>
            <a:r>
              <a:rPr lang="en-GB" sz="2400" b="1" dirty="0">
                <a:solidFill>
                  <a:srgbClr val="3AB54A"/>
                </a:solidFill>
                <a:latin typeface="+mj-lt"/>
              </a:rPr>
              <a:t>Watch the trailer for Wicked</a:t>
            </a:r>
          </a:p>
        </p:txBody>
      </p:sp>
      <p:pic>
        <p:nvPicPr>
          <p:cNvPr id="4" name="Picture 3" descr="A picture containing text, indoor, shelf&#10;&#10;Description automatically generated">
            <a:hlinkClick r:id="rId4"/>
            <a:extLst>
              <a:ext uri="{FF2B5EF4-FFF2-40B4-BE49-F238E27FC236}">
                <a16:creationId xmlns:a16="http://schemas.microsoft.com/office/drawing/2014/main" id="{8CE71B2C-980C-D274-7F58-09B22D8E7F32}"/>
              </a:ext>
            </a:extLst>
          </p:cNvPr>
          <p:cNvPicPr>
            <a:picLocks noChangeAspect="1"/>
          </p:cNvPicPr>
          <p:nvPr/>
        </p:nvPicPr>
        <p:blipFill>
          <a:blip r:embed="rId5"/>
          <a:stretch>
            <a:fillRect/>
          </a:stretch>
        </p:blipFill>
        <p:spPr>
          <a:xfrm>
            <a:off x="2138028" y="1021721"/>
            <a:ext cx="4867943" cy="3370958"/>
          </a:xfrm>
          <a:prstGeom prst="rect">
            <a:avLst/>
          </a:prstGeom>
          <a:ln w="12700">
            <a:solidFill>
              <a:srgbClr val="3AB54A"/>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300EA972-635B-E8AC-AD29-5B9D7669E537}"/>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267A10A6-7EC9-ED59-FEAA-BAC0393F2963}"/>
              </a:ext>
            </a:extLst>
          </p:cNvPr>
          <p:cNvSpPr txBox="1"/>
          <p:nvPr/>
        </p:nvSpPr>
        <p:spPr>
          <a:xfrm>
            <a:off x="416857" y="447538"/>
            <a:ext cx="6306671" cy="461665"/>
          </a:xfrm>
          <a:prstGeom prst="rect">
            <a:avLst/>
          </a:prstGeom>
          <a:noFill/>
        </p:spPr>
        <p:txBody>
          <a:bodyPr wrap="square" rtlCol="0">
            <a:spAutoFit/>
          </a:bodyPr>
          <a:lstStyle/>
          <a:p>
            <a:r>
              <a:rPr lang="en-GB" sz="2400" b="1" dirty="0">
                <a:solidFill>
                  <a:srgbClr val="3AB54A"/>
                </a:solidFill>
                <a:latin typeface="+mj-lt"/>
              </a:rPr>
              <a:t>Wicked versus The Wizard of Oz</a:t>
            </a:r>
          </a:p>
        </p:txBody>
      </p:sp>
      <p:sp>
        <p:nvSpPr>
          <p:cNvPr id="4" name="TextBox 3">
            <a:extLst>
              <a:ext uri="{FF2B5EF4-FFF2-40B4-BE49-F238E27FC236}">
                <a16:creationId xmlns:a16="http://schemas.microsoft.com/office/drawing/2014/main" id="{85C3F979-0A98-3480-97AE-3AC979BFF91F}"/>
              </a:ext>
            </a:extLst>
          </p:cNvPr>
          <p:cNvSpPr txBox="1"/>
          <p:nvPr/>
        </p:nvSpPr>
        <p:spPr>
          <a:xfrm>
            <a:off x="416857" y="1202550"/>
            <a:ext cx="6373908" cy="369332"/>
          </a:xfrm>
          <a:prstGeom prst="rect">
            <a:avLst/>
          </a:prstGeom>
          <a:noFill/>
        </p:spPr>
        <p:txBody>
          <a:bodyPr wrap="square" rtlCol="0">
            <a:spAutoFit/>
          </a:bodyPr>
          <a:lstStyle/>
          <a:p>
            <a:r>
              <a:rPr lang="en-GB" sz="1800" dirty="0">
                <a:latin typeface="+mn-lt"/>
              </a:rPr>
              <a:t>What are some differences between them?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C6897DC7-73FC-CFFC-8592-783477FD913D}"/>
              </a:ext>
            </a:extLst>
          </p:cNvPr>
          <p:cNvPicPr>
            <a:picLocks noChangeAspect="1"/>
          </p:cNvPicPr>
          <p:nvPr/>
        </p:nvPicPr>
        <p:blipFill>
          <a:blip r:embed="rId3"/>
          <a:stretch>
            <a:fillRect/>
          </a:stretch>
        </p:blipFill>
        <p:spPr>
          <a:xfrm>
            <a:off x="0" y="302"/>
            <a:ext cx="9144000" cy="5142895"/>
          </a:xfrm>
          <a:prstGeom prst="rect">
            <a:avLst/>
          </a:prstGeom>
        </p:spPr>
      </p:pic>
      <p:sp>
        <p:nvSpPr>
          <p:cNvPr id="6" name="TextBox 5">
            <a:extLst>
              <a:ext uri="{FF2B5EF4-FFF2-40B4-BE49-F238E27FC236}">
                <a16:creationId xmlns:a16="http://schemas.microsoft.com/office/drawing/2014/main" id="{6C6420F7-2618-8471-5AAC-328AEE2329B0}"/>
              </a:ext>
            </a:extLst>
          </p:cNvPr>
          <p:cNvSpPr txBox="1"/>
          <p:nvPr/>
        </p:nvSpPr>
        <p:spPr>
          <a:xfrm>
            <a:off x="416857" y="1202550"/>
            <a:ext cx="8014343" cy="2585323"/>
          </a:xfrm>
          <a:prstGeom prst="rect">
            <a:avLst/>
          </a:prstGeom>
          <a:noFill/>
        </p:spPr>
        <p:txBody>
          <a:bodyPr wrap="square" rtlCol="0">
            <a:spAutoFit/>
          </a:bodyPr>
          <a:lstStyle/>
          <a:p>
            <a:r>
              <a:rPr lang="en-GB" sz="1800" dirty="0">
                <a:latin typeface="+mn-lt"/>
              </a:rPr>
              <a:t>Follows the story of the Witches, not Dorothy, and portrays them both sympathetically.</a:t>
            </a:r>
          </a:p>
          <a:p>
            <a:endParaRPr lang="en-GB" sz="1800" dirty="0">
              <a:latin typeface="+mn-lt"/>
            </a:endParaRPr>
          </a:p>
          <a:p>
            <a:r>
              <a:rPr lang="en-GB" sz="1800" dirty="0">
                <a:latin typeface="+mn-lt"/>
              </a:rPr>
              <a:t>Slightly different timeline.</a:t>
            </a:r>
          </a:p>
          <a:p>
            <a:endParaRPr lang="en-GB" sz="1800" dirty="0">
              <a:latin typeface="+mn-lt"/>
            </a:endParaRPr>
          </a:p>
          <a:p>
            <a:r>
              <a:rPr lang="en-GB" sz="1800" dirty="0">
                <a:latin typeface="+mn-lt"/>
              </a:rPr>
              <a:t>Focuses on the wider world of Oz and the tyrannical oppressive regime. </a:t>
            </a:r>
          </a:p>
          <a:p>
            <a:endParaRPr lang="en-GB" sz="1800" dirty="0">
              <a:latin typeface="+mn-lt"/>
            </a:endParaRPr>
          </a:p>
          <a:p>
            <a:r>
              <a:rPr lang="en-GB" sz="1800" dirty="0">
                <a:latin typeface="+mn-lt"/>
              </a:rPr>
              <a:t>Features ideas of fake news, propaganda and bias, when Elphaba is portrayed as </a:t>
            </a:r>
            <a:r>
              <a:rPr lang="en-GB" sz="1800" dirty="0" err="1">
                <a:latin typeface="+mn-lt"/>
              </a:rPr>
              <a:t>‘wicked</a:t>
            </a:r>
            <a:r>
              <a:rPr lang="en-GB" sz="1800" dirty="0">
                <a:latin typeface="+mn-lt"/>
              </a:rPr>
              <a:t>’ by a dictator and the public vilify her.</a:t>
            </a:r>
          </a:p>
        </p:txBody>
      </p:sp>
      <p:sp>
        <p:nvSpPr>
          <p:cNvPr id="2" name="TextBox 1">
            <a:extLst>
              <a:ext uri="{FF2B5EF4-FFF2-40B4-BE49-F238E27FC236}">
                <a16:creationId xmlns:a16="http://schemas.microsoft.com/office/drawing/2014/main" id="{8F81E8AE-0166-FE0F-9892-7D8ED92B8306}"/>
              </a:ext>
            </a:extLst>
          </p:cNvPr>
          <p:cNvSpPr txBox="1"/>
          <p:nvPr/>
        </p:nvSpPr>
        <p:spPr>
          <a:xfrm>
            <a:off x="416857" y="447538"/>
            <a:ext cx="6306671" cy="461665"/>
          </a:xfrm>
          <a:prstGeom prst="rect">
            <a:avLst/>
          </a:prstGeom>
          <a:noFill/>
        </p:spPr>
        <p:txBody>
          <a:bodyPr wrap="square" rtlCol="0">
            <a:spAutoFit/>
          </a:bodyPr>
          <a:lstStyle/>
          <a:p>
            <a:r>
              <a:rPr lang="en-GB" sz="2400" b="1" dirty="0">
                <a:solidFill>
                  <a:srgbClr val="3AB54A"/>
                </a:solidFill>
                <a:latin typeface="+mj-lt"/>
              </a:rPr>
              <a:t>Wicked versus The Wizard of Oz</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7EEDCF43-2A40-C779-3667-FB4884CE8BD7}"/>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A1D82D33-C419-A9B4-536F-995A7BC62BC7}"/>
              </a:ext>
            </a:extLst>
          </p:cNvPr>
          <p:cNvSpPr txBox="1"/>
          <p:nvPr/>
        </p:nvSpPr>
        <p:spPr>
          <a:xfrm>
            <a:off x="416857" y="447538"/>
            <a:ext cx="6306671" cy="461665"/>
          </a:xfrm>
          <a:prstGeom prst="rect">
            <a:avLst/>
          </a:prstGeom>
          <a:noFill/>
        </p:spPr>
        <p:txBody>
          <a:bodyPr wrap="square" rtlCol="0">
            <a:spAutoFit/>
          </a:bodyPr>
          <a:lstStyle/>
          <a:p>
            <a:r>
              <a:rPr lang="en-GB" sz="2400" b="1" dirty="0">
                <a:solidFill>
                  <a:srgbClr val="3AB54A"/>
                </a:solidFill>
                <a:latin typeface="+mj-lt"/>
              </a:rPr>
              <a:t>Meet the creative team</a:t>
            </a:r>
          </a:p>
        </p:txBody>
      </p:sp>
      <p:sp>
        <p:nvSpPr>
          <p:cNvPr id="6" name="TextBox 5">
            <a:extLst>
              <a:ext uri="{FF2B5EF4-FFF2-40B4-BE49-F238E27FC236}">
                <a16:creationId xmlns:a16="http://schemas.microsoft.com/office/drawing/2014/main" id="{C35BF009-3427-8D3C-8983-FCAC4BF2FE3C}"/>
              </a:ext>
            </a:extLst>
          </p:cNvPr>
          <p:cNvSpPr txBox="1"/>
          <p:nvPr/>
        </p:nvSpPr>
        <p:spPr>
          <a:xfrm>
            <a:off x="416856" y="1202550"/>
            <a:ext cx="7236743" cy="646331"/>
          </a:xfrm>
          <a:prstGeom prst="rect">
            <a:avLst/>
          </a:prstGeom>
          <a:noFill/>
        </p:spPr>
        <p:txBody>
          <a:bodyPr wrap="square" rtlCol="0">
            <a:spAutoFit/>
          </a:bodyPr>
          <a:lstStyle/>
          <a:p>
            <a:r>
              <a:rPr lang="en-GB" sz="1800" dirty="0">
                <a:latin typeface="+mn-lt"/>
              </a:rPr>
              <a:t>What would you want to ask the team in order to understand their choices relating to the plot of </a:t>
            </a:r>
            <a:r>
              <a:rPr lang="en-GB" sz="1800" b="1" dirty="0">
                <a:latin typeface="+mn-lt"/>
              </a:rPr>
              <a:t>Wicked</a:t>
            </a:r>
            <a:r>
              <a:rPr lang="en-GB" sz="1800" dirty="0">
                <a:latin typeface="+mn-lt"/>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073CF1B4-D516-0E97-CD63-BE529E5C48C2}"/>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76A88AF4-19C1-CB74-20B4-85C133381A57}"/>
              </a:ext>
            </a:extLst>
          </p:cNvPr>
          <p:cNvSpPr txBox="1"/>
          <p:nvPr/>
        </p:nvSpPr>
        <p:spPr>
          <a:xfrm>
            <a:off x="416857" y="447538"/>
            <a:ext cx="7553543" cy="830997"/>
          </a:xfrm>
          <a:prstGeom prst="rect">
            <a:avLst/>
          </a:prstGeom>
          <a:noFill/>
        </p:spPr>
        <p:txBody>
          <a:bodyPr wrap="square" rtlCol="0">
            <a:spAutoFit/>
          </a:bodyPr>
          <a:lstStyle/>
          <a:p>
            <a:r>
              <a:rPr lang="en-GB" sz="2400" b="1" dirty="0">
                <a:solidFill>
                  <a:srgbClr val="3AB54A"/>
                </a:solidFill>
                <a:latin typeface="+mj-lt"/>
              </a:rPr>
              <a:t>Wicked was first performed in America in 2003 and the music and lyrics were written by:</a:t>
            </a:r>
          </a:p>
        </p:txBody>
      </p:sp>
      <p:sp>
        <p:nvSpPr>
          <p:cNvPr id="6" name="TextBox 5">
            <a:extLst>
              <a:ext uri="{FF2B5EF4-FFF2-40B4-BE49-F238E27FC236}">
                <a16:creationId xmlns:a16="http://schemas.microsoft.com/office/drawing/2014/main" id="{65769751-8407-5D55-BDE1-27F6C3A704C9}"/>
              </a:ext>
            </a:extLst>
          </p:cNvPr>
          <p:cNvSpPr txBox="1"/>
          <p:nvPr/>
        </p:nvSpPr>
        <p:spPr>
          <a:xfrm>
            <a:off x="416857" y="1365487"/>
            <a:ext cx="4990343" cy="3139321"/>
          </a:xfrm>
          <a:prstGeom prst="rect">
            <a:avLst/>
          </a:prstGeom>
          <a:noFill/>
        </p:spPr>
        <p:txBody>
          <a:bodyPr wrap="square" rtlCol="0">
            <a:spAutoFit/>
          </a:bodyPr>
          <a:lstStyle/>
          <a:p>
            <a:r>
              <a:rPr lang="en-GB" sz="1800" b="1" dirty="0">
                <a:solidFill>
                  <a:srgbClr val="3AB54A"/>
                </a:solidFill>
                <a:latin typeface="+mn-lt"/>
              </a:rPr>
              <a:t>Stephen Schwartz </a:t>
            </a:r>
          </a:p>
          <a:p>
            <a:r>
              <a:rPr lang="en-GB" sz="1800" dirty="0">
                <a:latin typeface="+mn-lt"/>
              </a:rPr>
              <a:t>Schwartz is the recipient of three Academy Awards®, four Grammy Awards®, a Golden Globe® and the honorary Isabelle Stevenson Tony Award® for his commitment to serving artists and new talent. He is also a six-time Tony Award® nominee and the recipient of sixteen Lifetime Achievement honours. In 2008, he was honoured with a star on the Hollywood Walk of Fame. Schwartz wrote the music and lyrics of </a:t>
            </a:r>
            <a:r>
              <a:rPr lang="en-GB" sz="1800" b="1" dirty="0">
                <a:latin typeface="+mn-lt"/>
              </a:rPr>
              <a:t>Wicked</a:t>
            </a:r>
            <a:r>
              <a:rPr lang="en-GB" sz="1800" dirty="0">
                <a:latin typeface="+mn-lt"/>
              </a:rPr>
              <a:t>.</a:t>
            </a:r>
          </a:p>
        </p:txBody>
      </p:sp>
      <p:pic>
        <p:nvPicPr>
          <p:cNvPr id="8" name="Picture 7" descr="A person in a blue shirt&#10;&#10;Description automatically generated with low confidence">
            <a:extLst>
              <a:ext uri="{FF2B5EF4-FFF2-40B4-BE49-F238E27FC236}">
                <a16:creationId xmlns:a16="http://schemas.microsoft.com/office/drawing/2014/main" id="{441B55F7-46C8-7C03-88D0-928E5EE22AE2}"/>
              </a:ext>
            </a:extLst>
          </p:cNvPr>
          <p:cNvPicPr>
            <a:picLocks noChangeAspect="1"/>
          </p:cNvPicPr>
          <p:nvPr/>
        </p:nvPicPr>
        <p:blipFill>
          <a:blip r:embed="rId4"/>
          <a:stretch>
            <a:fillRect/>
          </a:stretch>
        </p:blipFill>
        <p:spPr>
          <a:xfrm>
            <a:off x="6178387" y="1051199"/>
            <a:ext cx="2194426" cy="3290400"/>
          </a:xfrm>
          <a:prstGeom prst="rect">
            <a:avLst/>
          </a:prstGeom>
          <a:ln w="12700">
            <a:solidFill>
              <a:srgbClr val="3AB54A"/>
            </a:solid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073CF1B4-D516-0E97-CD63-BE529E5C48C2}"/>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76A88AF4-19C1-CB74-20B4-85C133381A57}"/>
              </a:ext>
            </a:extLst>
          </p:cNvPr>
          <p:cNvSpPr txBox="1"/>
          <p:nvPr/>
        </p:nvSpPr>
        <p:spPr>
          <a:xfrm>
            <a:off x="416857" y="447538"/>
            <a:ext cx="7553543" cy="830997"/>
          </a:xfrm>
          <a:prstGeom prst="rect">
            <a:avLst/>
          </a:prstGeom>
          <a:noFill/>
        </p:spPr>
        <p:txBody>
          <a:bodyPr wrap="square" rtlCol="0">
            <a:spAutoFit/>
          </a:bodyPr>
          <a:lstStyle/>
          <a:p>
            <a:r>
              <a:rPr lang="en-GB" sz="2400" b="1" dirty="0">
                <a:solidFill>
                  <a:srgbClr val="3AB54A"/>
                </a:solidFill>
                <a:latin typeface="+mj-lt"/>
              </a:rPr>
              <a:t>Wicked was first performed in America in 2003 and was written by:</a:t>
            </a:r>
          </a:p>
        </p:txBody>
      </p:sp>
      <p:sp>
        <p:nvSpPr>
          <p:cNvPr id="6" name="TextBox 5">
            <a:extLst>
              <a:ext uri="{FF2B5EF4-FFF2-40B4-BE49-F238E27FC236}">
                <a16:creationId xmlns:a16="http://schemas.microsoft.com/office/drawing/2014/main" id="{65769751-8407-5D55-BDE1-27F6C3A704C9}"/>
              </a:ext>
            </a:extLst>
          </p:cNvPr>
          <p:cNvSpPr txBox="1"/>
          <p:nvPr/>
        </p:nvSpPr>
        <p:spPr>
          <a:xfrm>
            <a:off x="416857" y="1418137"/>
            <a:ext cx="5357543" cy="2585323"/>
          </a:xfrm>
          <a:prstGeom prst="rect">
            <a:avLst/>
          </a:prstGeom>
          <a:noFill/>
        </p:spPr>
        <p:txBody>
          <a:bodyPr wrap="square" rtlCol="0">
            <a:spAutoFit/>
          </a:bodyPr>
          <a:lstStyle/>
          <a:p>
            <a:r>
              <a:rPr lang="en-GB" sz="1800" b="1" dirty="0">
                <a:solidFill>
                  <a:srgbClr val="3AB54A"/>
                </a:solidFill>
                <a:latin typeface="+mn-lt"/>
              </a:rPr>
              <a:t>Winnie Holzman </a:t>
            </a:r>
          </a:p>
          <a:p>
            <a:r>
              <a:rPr lang="en-GB" sz="1800" dirty="0">
                <a:latin typeface="+mn-lt"/>
              </a:rPr>
              <a:t>Holzman is best known as the Emmy®-nominated creator of the landmark American television series ‘My So-Called Life’ (1994), which was named by TIME Magazine as one of the ‘100 Best TV Shows of All-Time’ and won the GLAAD Media Award for ‘Outstanding Drama Series’. Holzman wrote the ‘book’ for the musical, which means she wrote the script and shaped the story and characters. </a:t>
            </a:r>
          </a:p>
        </p:txBody>
      </p:sp>
      <p:pic>
        <p:nvPicPr>
          <p:cNvPr id="7" name="Picture 6" descr="A picture containing person, wall, person&#10;&#10;Description automatically generated">
            <a:extLst>
              <a:ext uri="{FF2B5EF4-FFF2-40B4-BE49-F238E27FC236}">
                <a16:creationId xmlns:a16="http://schemas.microsoft.com/office/drawing/2014/main" id="{9065E82F-7028-E1B5-D9B4-68198A21659A}"/>
              </a:ext>
            </a:extLst>
          </p:cNvPr>
          <p:cNvPicPr>
            <a:picLocks noChangeAspect="1"/>
          </p:cNvPicPr>
          <p:nvPr/>
        </p:nvPicPr>
        <p:blipFill>
          <a:blip r:embed="rId4"/>
          <a:stretch>
            <a:fillRect/>
          </a:stretch>
        </p:blipFill>
        <p:spPr>
          <a:xfrm>
            <a:off x="6156519" y="1065599"/>
            <a:ext cx="2360562" cy="3290400"/>
          </a:xfrm>
          <a:prstGeom prst="rect">
            <a:avLst/>
          </a:prstGeom>
          <a:ln w="12700">
            <a:solidFill>
              <a:srgbClr val="3AB54A"/>
            </a:solidFill>
          </a:ln>
        </p:spPr>
      </p:pic>
    </p:spTree>
    <p:extLst>
      <p:ext uri="{BB962C8B-B14F-4D97-AF65-F5344CB8AC3E}">
        <p14:creationId xmlns:p14="http://schemas.microsoft.com/office/powerpoint/2010/main" val="2544372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B25374A8-6959-EEBB-CA5E-94EF08EA7550}"/>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84875276-C4A3-29F5-0889-569473018A01}"/>
              </a:ext>
            </a:extLst>
          </p:cNvPr>
          <p:cNvSpPr txBox="1"/>
          <p:nvPr/>
        </p:nvSpPr>
        <p:spPr>
          <a:xfrm>
            <a:off x="512497" y="1500353"/>
            <a:ext cx="7859806" cy="2369880"/>
          </a:xfrm>
          <a:prstGeom prst="rect">
            <a:avLst/>
          </a:prstGeom>
          <a:noFill/>
        </p:spPr>
        <p:txBody>
          <a:bodyPr wrap="square" rtlCol="0">
            <a:spAutoFit/>
          </a:bodyPr>
          <a:lstStyle/>
          <a:p>
            <a:r>
              <a:rPr lang="en-GB" sz="4400" dirty="0">
                <a:latin typeface="+mn-lt"/>
              </a:rPr>
              <a:t>zeitgeist</a:t>
            </a:r>
          </a:p>
          <a:p>
            <a:endParaRPr lang="en-GB" dirty="0">
              <a:latin typeface="+mn-lt"/>
            </a:endParaRPr>
          </a:p>
          <a:p>
            <a:r>
              <a:rPr lang="en-GB" sz="1800" i="1" dirty="0">
                <a:solidFill>
                  <a:schemeClr val="bg2"/>
                </a:solidFill>
                <a:latin typeface="+mn-lt"/>
              </a:rPr>
              <a:t>noun</a:t>
            </a:r>
          </a:p>
          <a:p>
            <a:r>
              <a:rPr lang="en-GB" sz="1800" dirty="0">
                <a:latin typeface="+mn-lt"/>
              </a:rPr>
              <a:t>the defining spirit or mood of a particular period of history as shown by the ideas and beliefs of the time.</a:t>
            </a:r>
            <a:br>
              <a:rPr lang="en-GB" sz="1800" dirty="0">
                <a:latin typeface="+mn-lt"/>
              </a:rPr>
            </a:br>
            <a:br>
              <a:rPr lang="en-GB" sz="1800" dirty="0">
                <a:latin typeface="+mn-lt"/>
              </a:rPr>
            </a:br>
            <a:r>
              <a:rPr lang="en-GB" sz="1800" dirty="0">
                <a:latin typeface="+mn-lt"/>
              </a:rPr>
              <a:t>"the story captured the zeitgeist of the late 1960s”</a:t>
            </a:r>
          </a:p>
        </p:txBody>
      </p:sp>
      <p:sp>
        <p:nvSpPr>
          <p:cNvPr id="6" name="TextBox 5">
            <a:extLst>
              <a:ext uri="{FF2B5EF4-FFF2-40B4-BE49-F238E27FC236}">
                <a16:creationId xmlns:a16="http://schemas.microsoft.com/office/drawing/2014/main" id="{41FA79A8-7A8A-A279-4B7C-6E401A27959D}"/>
              </a:ext>
            </a:extLst>
          </p:cNvPr>
          <p:cNvSpPr txBox="1"/>
          <p:nvPr/>
        </p:nvSpPr>
        <p:spPr>
          <a:xfrm>
            <a:off x="416857" y="447538"/>
            <a:ext cx="8194343" cy="830997"/>
          </a:xfrm>
          <a:prstGeom prst="rect">
            <a:avLst/>
          </a:prstGeom>
          <a:noFill/>
        </p:spPr>
        <p:txBody>
          <a:bodyPr wrap="square" rtlCol="0">
            <a:spAutoFit/>
          </a:bodyPr>
          <a:lstStyle/>
          <a:p>
            <a:r>
              <a:rPr lang="en-GB" sz="2400" b="1" dirty="0">
                <a:solidFill>
                  <a:srgbClr val="3AB54A"/>
                </a:solidFill>
                <a:latin typeface="+mj-lt"/>
              </a:rPr>
              <a:t>How do you think the creative team may have been influenced by the early 21</a:t>
            </a:r>
            <a:r>
              <a:rPr lang="en-GB" sz="2400" b="1" baseline="30000" dirty="0">
                <a:solidFill>
                  <a:srgbClr val="3AB54A"/>
                </a:solidFill>
                <a:latin typeface="+mj-lt"/>
              </a:rPr>
              <a:t>st</a:t>
            </a:r>
            <a:r>
              <a:rPr lang="en-GB" sz="2400" b="1" dirty="0">
                <a:solidFill>
                  <a:srgbClr val="3AB54A"/>
                </a:solidFill>
                <a:latin typeface="+mj-lt"/>
              </a:rPr>
              <a:t> century zeitgeist?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9519649D-7D97-D65C-B607-12D665361B70}"/>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E89BAC40-9ABE-3E57-6D4F-F76B46666648}"/>
              </a:ext>
            </a:extLst>
          </p:cNvPr>
          <p:cNvSpPr txBox="1"/>
          <p:nvPr/>
        </p:nvSpPr>
        <p:spPr>
          <a:xfrm>
            <a:off x="416857" y="1497750"/>
            <a:ext cx="7877544" cy="1477328"/>
          </a:xfrm>
          <a:prstGeom prst="rect">
            <a:avLst/>
          </a:prstGeom>
          <a:noFill/>
        </p:spPr>
        <p:txBody>
          <a:bodyPr wrap="square" rtlCol="0">
            <a:spAutoFit/>
          </a:bodyPr>
          <a:lstStyle/>
          <a:p>
            <a:r>
              <a:rPr lang="en-GB" sz="1800" dirty="0">
                <a:latin typeface="+mn-lt"/>
              </a:rPr>
              <a:t>In what ways did the context of writing the musical around 100 years after the novel was written, change how the writers wanted to portray the female characters? </a:t>
            </a:r>
          </a:p>
          <a:p>
            <a:endParaRPr lang="en-GB" sz="1800" dirty="0">
              <a:latin typeface="+mn-lt"/>
            </a:endParaRPr>
          </a:p>
          <a:p>
            <a:r>
              <a:rPr lang="en-GB" sz="1800" dirty="0">
                <a:latin typeface="+mn-lt"/>
              </a:rPr>
              <a:t>Can you relate this to political and social changes?</a:t>
            </a:r>
          </a:p>
        </p:txBody>
      </p:sp>
      <p:sp>
        <p:nvSpPr>
          <p:cNvPr id="4" name="TextBox 3">
            <a:extLst>
              <a:ext uri="{FF2B5EF4-FFF2-40B4-BE49-F238E27FC236}">
                <a16:creationId xmlns:a16="http://schemas.microsoft.com/office/drawing/2014/main" id="{F0F36919-DB25-F7A5-92E8-5E523F9F834C}"/>
              </a:ext>
            </a:extLst>
          </p:cNvPr>
          <p:cNvSpPr txBox="1"/>
          <p:nvPr/>
        </p:nvSpPr>
        <p:spPr>
          <a:xfrm>
            <a:off x="416857" y="447538"/>
            <a:ext cx="7553543" cy="830997"/>
          </a:xfrm>
          <a:prstGeom prst="rect">
            <a:avLst/>
          </a:prstGeom>
          <a:noFill/>
        </p:spPr>
        <p:txBody>
          <a:bodyPr wrap="square" rtlCol="0">
            <a:spAutoFit/>
          </a:bodyPr>
          <a:lstStyle/>
          <a:p>
            <a:r>
              <a:rPr lang="en-GB" sz="2400" b="1" dirty="0">
                <a:solidFill>
                  <a:srgbClr val="3AB54A"/>
                </a:solidFill>
                <a:latin typeface="+mj-lt"/>
              </a:rPr>
              <a:t>What are the advantages of seeking to give ‘the villain’ of a novel their own story?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19CC14A8-B203-0575-FBDA-D5FF05018838}"/>
              </a:ext>
            </a:extLst>
          </p:cNvPr>
          <p:cNvPicPr>
            <a:picLocks noChangeAspect="1"/>
          </p:cNvPicPr>
          <p:nvPr/>
        </p:nvPicPr>
        <p:blipFill>
          <a:blip r:embed="rId3"/>
          <a:stretch>
            <a:fillRect/>
          </a:stretch>
        </p:blipFill>
        <p:spPr>
          <a:xfrm>
            <a:off x="0" y="302"/>
            <a:ext cx="9144000" cy="5142895"/>
          </a:xfrm>
          <a:prstGeom prst="rect">
            <a:avLst/>
          </a:prstGeom>
        </p:spPr>
      </p:pic>
      <p:sp>
        <p:nvSpPr>
          <p:cNvPr id="5" name="TextBox 4">
            <a:extLst>
              <a:ext uri="{FF2B5EF4-FFF2-40B4-BE49-F238E27FC236}">
                <a16:creationId xmlns:a16="http://schemas.microsoft.com/office/drawing/2014/main" id="{D5DCE7DB-2CF0-BD6D-BE27-198DDB6CEE82}"/>
              </a:ext>
            </a:extLst>
          </p:cNvPr>
          <p:cNvSpPr txBox="1"/>
          <p:nvPr/>
        </p:nvSpPr>
        <p:spPr>
          <a:xfrm>
            <a:off x="416857" y="447538"/>
            <a:ext cx="6306671" cy="461665"/>
          </a:xfrm>
          <a:prstGeom prst="rect">
            <a:avLst/>
          </a:prstGeom>
          <a:noFill/>
        </p:spPr>
        <p:txBody>
          <a:bodyPr wrap="square" rtlCol="0">
            <a:spAutoFit/>
          </a:bodyPr>
          <a:lstStyle/>
          <a:p>
            <a:r>
              <a:rPr lang="en-GB" sz="2400" b="1" dirty="0">
                <a:solidFill>
                  <a:srgbClr val="3AB54A"/>
                </a:solidFill>
                <a:latin typeface="+mj-lt"/>
              </a:rPr>
              <a:t>Written Task 1</a:t>
            </a:r>
          </a:p>
        </p:txBody>
      </p:sp>
      <p:sp>
        <p:nvSpPr>
          <p:cNvPr id="6" name="TextBox 5">
            <a:extLst>
              <a:ext uri="{FF2B5EF4-FFF2-40B4-BE49-F238E27FC236}">
                <a16:creationId xmlns:a16="http://schemas.microsoft.com/office/drawing/2014/main" id="{414AB045-548F-8B69-29A2-5DE1A652927D}"/>
              </a:ext>
            </a:extLst>
          </p:cNvPr>
          <p:cNvSpPr txBox="1"/>
          <p:nvPr/>
        </p:nvSpPr>
        <p:spPr>
          <a:xfrm>
            <a:off x="416856" y="1202550"/>
            <a:ext cx="7963944" cy="2585323"/>
          </a:xfrm>
          <a:prstGeom prst="rect">
            <a:avLst/>
          </a:prstGeom>
          <a:noFill/>
        </p:spPr>
        <p:txBody>
          <a:bodyPr wrap="square" rtlCol="0">
            <a:spAutoFit/>
          </a:bodyPr>
          <a:lstStyle/>
          <a:p>
            <a:r>
              <a:rPr lang="en-GB" sz="1800" dirty="0">
                <a:latin typeface="+mn-lt"/>
              </a:rPr>
              <a:t>Consider Lewis Carroll’s 1865 novel, </a:t>
            </a:r>
            <a:r>
              <a:rPr lang="en-GB" sz="1800" i="1" dirty="0">
                <a:latin typeface="+mn-lt"/>
              </a:rPr>
              <a:t>Alice’s Adventures in Wonderland</a:t>
            </a:r>
            <a:r>
              <a:rPr lang="en-GB" sz="1800" dirty="0">
                <a:latin typeface="+mn-lt"/>
              </a:rPr>
              <a:t>. </a:t>
            </a:r>
          </a:p>
          <a:p>
            <a:endParaRPr lang="en-GB" sz="1800" dirty="0">
              <a:latin typeface="+mn-lt"/>
            </a:endParaRPr>
          </a:p>
          <a:p>
            <a:r>
              <a:rPr lang="en-GB" sz="1800" dirty="0">
                <a:latin typeface="+mn-lt"/>
              </a:rPr>
              <a:t>How would you change the way this story is told if you were reimagining Wonderland today?</a:t>
            </a:r>
          </a:p>
          <a:p>
            <a:endParaRPr lang="en-GB" sz="1800" dirty="0">
              <a:latin typeface="+mn-lt"/>
            </a:endParaRPr>
          </a:p>
          <a:p>
            <a:r>
              <a:rPr lang="en-GB" sz="1800" dirty="0">
                <a:latin typeface="+mn-lt"/>
              </a:rPr>
              <a:t>Write the first two pages of a play that tells the story from the view of the Queen of Hearts. </a:t>
            </a:r>
          </a:p>
          <a:p>
            <a:endParaRPr lang="en-GB" sz="1800" dirty="0">
              <a:latin typeface="+mn-lt"/>
            </a:endParaRPr>
          </a:p>
          <a:p>
            <a:r>
              <a:rPr lang="en-GB" sz="1800" dirty="0">
                <a:latin typeface="+mn-lt"/>
              </a:rPr>
              <a:t>What has motivated her to become the way she is?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B7BED283-F944-95D1-8EF7-F07D38E53736}"/>
              </a:ext>
            </a:extLst>
          </p:cNvPr>
          <p:cNvPicPr>
            <a:picLocks noChangeAspect="1"/>
          </p:cNvPicPr>
          <p:nvPr/>
        </p:nvPicPr>
        <p:blipFill>
          <a:blip r:embed="rId3"/>
          <a:stretch>
            <a:fillRect/>
          </a:stretch>
        </p:blipFill>
        <p:spPr>
          <a:xfrm>
            <a:off x="0" y="605"/>
            <a:ext cx="9144000" cy="5142895"/>
          </a:xfrm>
          <a:prstGeom prst="rect">
            <a:avLst/>
          </a:prstGeom>
        </p:spPr>
      </p:pic>
      <p:sp>
        <p:nvSpPr>
          <p:cNvPr id="5" name="TextBox 4">
            <a:extLst>
              <a:ext uri="{FF2B5EF4-FFF2-40B4-BE49-F238E27FC236}">
                <a16:creationId xmlns:a16="http://schemas.microsoft.com/office/drawing/2014/main" id="{61C534F9-4804-08CA-BA4F-EBEE2284074A}"/>
              </a:ext>
            </a:extLst>
          </p:cNvPr>
          <p:cNvSpPr txBox="1"/>
          <p:nvPr/>
        </p:nvSpPr>
        <p:spPr>
          <a:xfrm>
            <a:off x="416857" y="447538"/>
            <a:ext cx="6306671" cy="461665"/>
          </a:xfrm>
          <a:prstGeom prst="rect">
            <a:avLst/>
          </a:prstGeom>
          <a:noFill/>
        </p:spPr>
        <p:txBody>
          <a:bodyPr wrap="square" rtlCol="0">
            <a:spAutoFit/>
          </a:bodyPr>
          <a:lstStyle/>
          <a:p>
            <a:r>
              <a:rPr lang="en-GB" sz="2400" b="1" dirty="0">
                <a:solidFill>
                  <a:srgbClr val="3AB54A"/>
                </a:solidFill>
                <a:latin typeface="+mj-lt"/>
              </a:rPr>
              <a:t>Written Task 2</a:t>
            </a:r>
          </a:p>
        </p:txBody>
      </p:sp>
      <p:sp>
        <p:nvSpPr>
          <p:cNvPr id="6" name="TextBox 5">
            <a:extLst>
              <a:ext uri="{FF2B5EF4-FFF2-40B4-BE49-F238E27FC236}">
                <a16:creationId xmlns:a16="http://schemas.microsoft.com/office/drawing/2014/main" id="{64E490DA-1680-B683-B068-41100677CAB1}"/>
              </a:ext>
            </a:extLst>
          </p:cNvPr>
          <p:cNvSpPr txBox="1"/>
          <p:nvPr/>
        </p:nvSpPr>
        <p:spPr>
          <a:xfrm>
            <a:off x="416857" y="1087350"/>
            <a:ext cx="8295143" cy="3293209"/>
          </a:xfrm>
          <a:prstGeom prst="rect">
            <a:avLst/>
          </a:prstGeom>
          <a:noFill/>
        </p:spPr>
        <p:txBody>
          <a:bodyPr wrap="square" rtlCol="0">
            <a:spAutoFit/>
          </a:bodyPr>
          <a:lstStyle/>
          <a:p>
            <a:r>
              <a:rPr lang="en-GB" sz="1600" dirty="0">
                <a:latin typeface="+mn-lt"/>
              </a:rPr>
              <a:t>Look at Carol Ann Duffy’s anthology, </a:t>
            </a:r>
            <a:r>
              <a:rPr lang="en-GB" sz="1600" i="1" dirty="0">
                <a:latin typeface="+mn-lt"/>
              </a:rPr>
              <a:t>The World’s Wife</a:t>
            </a:r>
            <a:r>
              <a:rPr lang="en-GB" sz="1600" dirty="0">
                <a:latin typeface="+mn-lt"/>
              </a:rPr>
              <a:t>.</a:t>
            </a:r>
          </a:p>
          <a:p>
            <a:endParaRPr lang="en-GB" sz="1600" dirty="0">
              <a:latin typeface="+mn-lt"/>
            </a:endParaRPr>
          </a:p>
          <a:p>
            <a:r>
              <a:rPr lang="en-GB" sz="1600" dirty="0">
                <a:latin typeface="+mn-lt"/>
              </a:rPr>
              <a:t>Focus on the poem </a:t>
            </a:r>
            <a:r>
              <a:rPr lang="en-GB" sz="1600" i="1" dirty="0">
                <a:latin typeface="+mn-lt"/>
              </a:rPr>
              <a:t>Medusa</a:t>
            </a:r>
            <a:r>
              <a:rPr lang="en-GB" sz="1600" dirty="0">
                <a:latin typeface="+mn-lt"/>
              </a:rPr>
              <a:t> (posted on the next slide). Here Duffy has re-told the myth of Medusa (a monstrous character who has a head of snakes instead of hair and who can turn men to stone with one glance) from the point of view of the lady herself, creating sympathy for this awful figure. </a:t>
            </a:r>
          </a:p>
          <a:p>
            <a:endParaRPr lang="en-GB" sz="1600" dirty="0">
              <a:latin typeface="+mn-lt"/>
            </a:endParaRPr>
          </a:p>
          <a:p>
            <a:r>
              <a:rPr lang="en-GB" sz="1600" b="1" dirty="0">
                <a:latin typeface="+mn-lt"/>
              </a:rPr>
              <a:t>What poem would you write about a female character who has been represented as a villain? </a:t>
            </a:r>
          </a:p>
          <a:p>
            <a:endParaRPr lang="en-GB" sz="1600" dirty="0">
              <a:latin typeface="+mn-lt"/>
            </a:endParaRPr>
          </a:p>
          <a:p>
            <a:r>
              <a:rPr lang="en-GB" sz="1600" b="1" dirty="0">
                <a:latin typeface="+mn-lt"/>
              </a:rPr>
              <a:t>How would you create sympathy for them? What might their story be? </a:t>
            </a:r>
          </a:p>
          <a:p>
            <a:r>
              <a:rPr lang="en-GB" sz="1600" dirty="0">
                <a:latin typeface="+mn-lt"/>
              </a:rPr>
              <a:t>You could choose the wicked step-mother in </a:t>
            </a:r>
            <a:r>
              <a:rPr lang="en-GB" sz="1600" i="1" dirty="0">
                <a:latin typeface="+mn-lt"/>
              </a:rPr>
              <a:t>Cinderella</a:t>
            </a:r>
            <a:r>
              <a:rPr lang="en-GB" sz="1600" dirty="0">
                <a:latin typeface="+mn-lt"/>
              </a:rPr>
              <a:t> or Delilah from the story of </a:t>
            </a:r>
            <a:r>
              <a:rPr lang="en-GB" sz="1600" i="1" dirty="0">
                <a:latin typeface="+mn-lt"/>
              </a:rPr>
              <a:t>Samson and Delilah</a:t>
            </a:r>
            <a:r>
              <a:rPr lang="en-GB" sz="1600" dirty="0">
                <a:latin typeface="+mn-lt"/>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920E4A72-6105-706C-86FE-82FA88FC61D2}"/>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B0639C01-B587-EDEB-5E93-7EF132875C16}"/>
              </a:ext>
            </a:extLst>
          </p:cNvPr>
          <p:cNvSpPr txBox="1"/>
          <p:nvPr/>
        </p:nvSpPr>
        <p:spPr>
          <a:xfrm>
            <a:off x="625288" y="672353"/>
            <a:ext cx="7859806" cy="2646878"/>
          </a:xfrm>
          <a:prstGeom prst="rect">
            <a:avLst/>
          </a:prstGeom>
          <a:noFill/>
        </p:spPr>
        <p:txBody>
          <a:bodyPr wrap="square" rtlCol="0">
            <a:spAutoFit/>
          </a:bodyPr>
          <a:lstStyle/>
          <a:p>
            <a:r>
              <a:rPr lang="en-GB" sz="4400" dirty="0">
                <a:latin typeface="+mj-lt"/>
              </a:rPr>
              <a:t>context</a:t>
            </a:r>
          </a:p>
          <a:p>
            <a:endParaRPr lang="en-GB" dirty="0">
              <a:latin typeface="Trade Gothic LT Std Cn" panose="020B0606020502020204" pitchFamily="34" charset="0"/>
            </a:endParaRPr>
          </a:p>
          <a:p>
            <a:r>
              <a:rPr lang="en-GB" sz="1800" i="1" dirty="0">
                <a:solidFill>
                  <a:schemeClr val="bg2"/>
                </a:solidFill>
                <a:latin typeface="+mn-lt"/>
              </a:rPr>
              <a:t>noun</a:t>
            </a:r>
          </a:p>
          <a:p>
            <a:r>
              <a:rPr lang="en-GB" sz="1800" dirty="0">
                <a:latin typeface="+mn-lt"/>
              </a:rPr>
              <a:t>the circumstances that form the setting for an event, statement, or idea, and in terms of which it can be fully understood.</a:t>
            </a:r>
            <a:br>
              <a:rPr lang="en-GB" sz="1800" dirty="0">
                <a:latin typeface="+mn-lt"/>
              </a:rPr>
            </a:br>
            <a:br>
              <a:rPr lang="en-GB" sz="1800" dirty="0">
                <a:latin typeface="+mn-lt"/>
              </a:rPr>
            </a:br>
            <a:r>
              <a:rPr lang="en-GB" sz="1800" dirty="0">
                <a:latin typeface="+mn-lt"/>
              </a:rPr>
              <a:t>"the proposals need to be considered in the context of new European directives"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960507F6-555D-5175-7127-02BD4B9FAA3B}"/>
              </a:ext>
            </a:extLst>
          </p:cNvPr>
          <p:cNvPicPr>
            <a:picLocks noChangeAspect="1"/>
          </p:cNvPicPr>
          <p:nvPr/>
        </p:nvPicPr>
        <p:blipFill>
          <a:blip r:embed="rId3"/>
          <a:stretch>
            <a:fillRect/>
          </a:stretch>
        </p:blipFill>
        <p:spPr>
          <a:xfrm>
            <a:off x="0" y="302"/>
            <a:ext cx="9144000" cy="5142895"/>
          </a:xfrm>
          <a:prstGeom prst="rect">
            <a:avLst/>
          </a:prstGeom>
        </p:spPr>
      </p:pic>
      <p:sp>
        <p:nvSpPr>
          <p:cNvPr id="163" name="Google Shape;163;p31"/>
          <p:cNvSpPr txBox="1">
            <a:spLocks noGrp="1"/>
          </p:cNvSpPr>
          <p:nvPr>
            <p:ph type="body" idx="1"/>
          </p:nvPr>
        </p:nvSpPr>
        <p:spPr>
          <a:xfrm>
            <a:off x="618856" y="904876"/>
            <a:ext cx="2128941" cy="3791085"/>
          </a:xfrm>
          <a:prstGeom prst="rect">
            <a:avLst/>
          </a:prstGeom>
        </p:spPr>
        <p:txBody>
          <a:bodyPr spcFirstLastPara="1" wrap="square" lIns="91425" tIns="91425" rIns="91425" bIns="91425" anchor="t" anchorCtr="0">
            <a:noAutofit/>
          </a:bodyPr>
          <a:lstStyle/>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A suspicion, a doubt, a jealousy</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grew in my mind,</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which turned the hairs on my head to filthy snakes</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as though my thoughts</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hissed and spat on my scalp.</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endParaRPr sz="900" dirty="0">
              <a:solidFill>
                <a:schemeClr val="tx1"/>
              </a:solidFill>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My bride’s breath soured, stank</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in the grey bags of my lungs.</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I’m foul mouthed now, foul tongued,</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yellow fanged.</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There are bullet tears in my eyes.</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Are you terrified?</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endParaRPr sz="900" dirty="0">
              <a:solidFill>
                <a:schemeClr val="tx1"/>
              </a:solidFill>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Be terrified.</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It’s you I love,</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perfect man, Greek God, my own;</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but I know you’ll go, betray me, stray</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from home.</a:t>
            </a:r>
            <a:endParaRPr sz="900" dirty="0">
              <a:solidFill>
                <a:schemeClr val="tx1"/>
              </a:solidFill>
              <a:highlight>
                <a:srgbClr val="FFFFFF"/>
              </a:highlight>
              <a:latin typeface="+mn-lt"/>
            </a:endParaRPr>
          </a:p>
          <a:p>
            <a:pPr marL="0" lvl="0" indent="0" algn="l" rtl="0">
              <a:lnSpc>
                <a:spcPct val="95000"/>
              </a:lnSpc>
              <a:spcAft>
                <a:spcPts val="0"/>
              </a:spcAft>
              <a:buClr>
                <a:schemeClr val="dk1"/>
              </a:buClr>
              <a:buSzPts val="275"/>
              <a:buFont typeface="Arial"/>
              <a:buNone/>
            </a:pPr>
            <a:r>
              <a:rPr lang="en" sz="900" dirty="0">
                <a:solidFill>
                  <a:schemeClr val="tx1"/>
                </a:solidFill>
                <a:highlight>
                  <a:srgbClr val="FFFFFF"/>
                </a:highlight>
                <a:latin typeface="+mn-lt"/>
              </a:rPr>
              <a:t>So better by far for me if you were stone.</a:t>
            </a:r>
            <a:endParaRPr sz="900" dirty="0">
              <a:solidFill>
                <a:schemeClr val="tx1"/>
              </a:solidFill>
              <a:highlight>
                <a:srgbClr val="FFFFFF"/>
              </a:highlight>
              <a:latin typeface="+mn-lt"/>
            </a:endParaRPr>
          </a:p>
          <a:p>
            <a:pPr marL="0" lvl="0" indent="0" algn="l" rtl="0">
              <a:lnSpc>
                <a:spcPct val="95000"/>
              </a:lnSpc>
              <a:buClr>
                <a:schemeClr val="dk1"/>
              </a:buClr>
              <a:buSzPts val="275"/>
              <a:buFont typeface="Arial"/>
              <a:buNone/>
            </a:pPr>
            <a:endParaRPr sz="900" dirty="0">
              <a:solidFill>
                <a:schemeClr val="tx1"/>
              </a:solidFill>
              <a:latin typeface="+mn-lt"/>
            </a:endParaRPr>
          </a:p>
          <a:p>
            <a:pPr marL="0" lvl="0" indent="0" algn="l" rtl="0">
              <a:lnSpc>
                <a:spcPct val="95000"/>
              </a:lnSpc>
              <a:buClr>
                <a:schemeClr val="dk1"/>
              </a:buClr>
              <a:buSzPts val="275"/>
              <a:buFont typeface="Arial"/>
              <a:buNone/>
            </a:pPr>
            <a:r>
              <a:rPr lang="en" sz="900" dirty="0">
                <a:solidFill>
                  <a:schemeClr val="tx1"/>
                </a:solidFill>
                <a:highlight>
                  <a:srgbClr val="FFFFFF"/>
                </a:highlight>
                <a:latin typeface="+mn-lt"/>
              </a:rPr>
              <a:t>I glanced at a buzzing bee,</a:t>
            </a:r>
            <a:endParaRPr sz="900" dirty="0">
              <a:solidFill>
                <a:schemeClr val="tx1"/>
              </a:solidFill>
              <a:highlight>
                <a:srgbClr val="FFFFFF"/>
              </a:highlight>
              <a:latin typeface="+mn-lt"/>
            </a:endParaRPr>
          </a:p>
          <a:p>
            <a:pPr marL="0" lvl="0" indent="0" algn="l" rtl="0">
              <a:lnSpc>
                <a:spcPct val="95000"/>
              </a:lnSpc>
              <a:buClr>
                <a:schemeClr val="dk1"/>
              </a:buClr>
              <a:buSzPts val="275"/>
              <a:buFont typeface="Arial"/>
              <a:buNone/>
            </a:pPr>
            <a:r>
              <a:rPr lang="en" sz="900" dirty="0">
                <a:solidFill>
                  <a:schemeClr val="tx1"/>
                </a:solidFill>
                <a:highlight>
                  <a:srgbClr val="FFFFFF"/>
                </a:highlight>
                <a:latin typeface="+mn-lt"/>
              </a:rPr>
              <a:t>a dull grey pebble fell</a:t>
            </a:r>
            <a:endParaRPr sz="900" dirty="0">
              <a:solidFill>
                <a:schemeClr val="tx1"/>
              </a:solidFill>
              <a:highlight>
                <a:srgbClr val="FFFFFF"/>
              </a:highlight>
              <a:latin typeface="+mn-lt"/>
            </a:endParaRPr>
          </a:p>
          <a:p>
            <a:pPr marL="0" lvl="0" indent="0" algn="l" rtl="0">
              <a:lnSpc>
                <a:spcPct val="95000"/>
              </a:lnSpc>
              <a:buClr>
                <a:schemeClr val="dk1"/>
              </a:buClr>
              <a:buSzPts val="275"/>
              <a:buFont typeface="Arial"/>
              <a:buNone/>
            </a:pPr>
            <a:r>
              <a:rPr lang="en" sz="900" dirty="0">
                <a:solidFill>
                  <a:schemeClr val="tx1"/>
                </a:solidFill>
                <a:highlight>
                  <a:srgbClr val="FFFFFF"/>
                </a:highlight>
                <a:latin typeface="+mn-lt"/>
              </a:rPr>
              <a:t>to the ground.</a:t>
            </a:r>
            <a:endParaRPr sz="900" dirty="0">
              <a:solidFill>
                <a:schemeClr val="tx1"/>
              </a:solidFill>
              <a:highlight>
                <a:srgbClr val="FFFFFF"/>
              </a:highlight>
              <a:latin typeface="+mn-lt"/>
            </a:endParaRPr>
          </a:p>
          <a:p>
            <a:pPr marL="0" lvl="0" indent="0" algn="l" rtl="0">
              <a:lnSpc>
                <a:spcPct val="95000"/>
              </a:lnSpc>
              <a:buClr>
                <a:schemeClr val="dk1"/>
              </a:buClr>
              <a:buSzPts val="275"/>
              <a:buFont typeface="Arial"/>
              <a:buNone/>
            </a:pPr>
            <a:r>
              <a:rPr lang="en" sz="900" dirty="0">
                <a:solidFill>
                  <a:schemeClr val="tx1"/>
                </a:solidFill>
                <a:highlight>
                  <a:srgbClr val="FFFFFF"/>
                </a:highlight>
                <a:latin typeface="+mn-lt"/>
              </a:rPr>
              <a:t>I glanced at a singing bird,</a:t>
            </a:r>
            <a:endParaRPr sz="900" dirty="0">
              <a:solidFill>
                <a:schemeClr val="tx1"/>
              </a:solidFill>
              <a:highlight>
                <a:srgbClr val="FFFFFF"/>
              </a:highlight>
              <a:latin typeface="+mn-lt"/>
            </a:endParaRPr>
          </a:p>
          <a:p>
            <a:pPr marL="0" lvl="0" indent="0" algn="l" rtl="0">
              <a:lnSpc>
                <a:spcPct val="95000"/>
              </a:lnSpc>
              <a:buClr>
                <a:schemeClr val="dk1"/>
              </a:buClr>
              <a:buSzPts val="275"/>
              <a:buFont typeface="Arial"/>
              <a:buNone/>
            </a:pPr>
            <a:r>
              <a:rPr lang="en" sz="900" dirty="0">
                <a:solidFill>
                  <a:schemeClr val="tx1"/>
                </a:solidFill>
                <a:highlight>
                  <a:srgbClr val="FFFFFF"/>
                </a:highlight>
                <a:latin typeface="+mn-lt"/>
              </a:rPr>
              <a:t>a handful of dusty gravel</a:t>
            </a:r>
            <a:endParaRPr sz="900" dirty="0">
              <a:solidFill>
                <a:schemeClr val="tx1"/>
              </a:solidFill>
              <a:highlight>
                <a:srgbClr val="FFFFFF"/>
              </a:highlight>
              <a:latin typeface="+mn-lt"/>
            </a:endParaRPr>
          </a:p>
          <a:p>
            <a:pPr marL="0" lvl="0" indent="0" algn="l" rtl="0">
              <a:lnSpc>
                <a:spcPct val="95000"/>
              </a:lnSpc>
              <a:buClr>
                <a:schemeClr val="dk1"/>
              </a:buClr>
              <a:buSzPts val="275"/>
              <a:buFont typeface="Arial"/>
              <a:buNone/>
            </a:pPr>
            <a:r>
              <a:rPr lang="en" sz="900" dirty="0">
                <a:solidFill>
                  <a:schemeClr val="tx1"/>
                </a:solidFill>
                <a:highlight>
                  <a:srgbClr val="FFFFFF"/>
                </a:highlight>
                <a:latin typeface="+mn-lt"/>
              </a:rPr>
              <a:t>spattered down.</a:t>
            </a:r>
            <a:endParaRPr sz="900" dirty="0">
              <a:solidFill>
                <a:schemeClr val="tx1"/>
              </a:solidFill>
              <a:highlight>
                <a:srgbClr val="FFFFFF"/>
              </a:highlight>
              <a:latin typeface="+mn-lt"/>
            </a:endParaRPr>
          </a:p>
          <a:p>
            <a:pPr marL="0" lvl="0" indent="0" algn="l" rtl="0">
              <a:lnSpc>
                <a:spcPct val="95000"/>
              </a:lnSpc>
              <a:buClr>
                <a:schemeClr val="dk1"/>
              </a:buClr>
              <a:buSzPts val="275"/>
              <a:buFont typeface="Arial"/>
              <a:buNone/>
            </a:pPr>
            <a:endParaRPr sz="600" dirty="0">
              <a:solidFill>
                <a:schemeClr val="dk1"/>
              </a:solidFill>
            </a:endParaRPr>
          </a:p>
        </p:txBody>
      </p:sp>
      <p:sp>
        <p:nvSpPr>
          <p:cNvPr id="5" name="TextBox 4">
            <a:extLst>
              <a:ext uri="{FF2B5EF4-FFF2-40B4-BE49-F238E27FC236}">
                <a16:creationId xmlns:a16="http://schemas.microsoft.com/office/drawing/2014/main" id="{41147874-E6EF-1E0D-AF09-15105EF4B922}"/>
              </a:ext>
            </a:extLst>
          </p:cNvPr>
          <p:cNvSpPr txBox="1"/>
          <p:nvPr/>
        </p:nvSpPr>
        <p:spPr>
          <a:xfrm>
            <a:off x="2949795" y="909203"/>
            <a:ext cx="1924605" cy="2986972"/>
          </a:xfrm>
          <a:prstGeom prst="rect">
            <a:avLst/>
          </a:prstGeom>
          <a:noFill/>
        </p:spPr>
        <p:txBody>
          <a:bodyPr wrap="square">
            <a:spAutoFit/>
          </a:bodyPr>
          <a:lstStyle/>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I looked at a ginger cat,</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a house brick</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shattered a bowl of milk.</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I looked at a snuffling pig,</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a boulder rolled</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in a heap of shit.</a:t>
            </a:r>
          </a:p>
          <a:p>
            <a:pPr marL="0" lvl="0" indent="0" algn="l" rtl="0">
              <a:lnSpc>
                <a:spcPct val="95000"/>
              </a:lnSpc>
              <a:buClr>
                <a:schemeClr val="dk1"/>
              </a:buClr>
              <a:buSzPts val="275"/>
              <a:buFont typeface="Arial"/>
              <a:buNone/>
            </a:pPr>
            <a:endParaRPr lang="en-GB" sz="900" dirty="0">
              <a:solidFill>
                <a:schemeClr val="tx1"/>
              </a:solidFill>
              <a:latin typeface="+mn-lt"/>
            </a:endParaRP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I stared in the mirror.</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Love gone bad</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showed me a Gorgon.</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I stared at a dragon.</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Fire spewed</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from the mouth of a mountain.</a:t>
            </a:r>
          </a:p>
          <a:p>
            <a:pPr marL="0" lvl="0" indent="0" algn="l" rtl="0">
              <a:lnSpc>
                <a:spcPct val="95000"/>
              </a:lnSpc>
              <a:buClr>
                <a:schemeClr val="dk1"/>
              </a:buClr>
              <a:buSzPts val="275"/>
              <a:buFont typeface="Arial"/>
              <a:buNone/>
            </a:pPr>
            <a:endParaRPr lang="en-GB" sz="900" dirty="0">
              <a:solidFill>
                <a:schemeClr val="tx1"/>
              </a:solidFill>
              <a:latin typeface="+mn-lt"/>
            </a:endParaRP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And here you come</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with a shield for a heart</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and a sword for a tongue</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and your girls, your girls.</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Wasn’t I beautiful?</a:t>
            </a:r>
          </a:p>
          <a:p>
            <a:pPr marL="0" lvl="0" indent="0" algn="l" rtl="0">
              <a:lnSpc>
                <a:spcPct val="95000"/>
              </a:lnSpc>
              <a:buClr>
                <a:schemeClr val="dk1"/>
              </a:buClr>
              <a:buSzPts val="275"/>
              <a:buFont typeface="Arial"/>
              <a:buNone/>
            </a:pPr>
            <a:r>
              <a:rPr lang="en-GB" sz="900" dirty="0">
                <a:solidFill>
                  <a:schemeClr val="tx1"/>
                </a:solidFill>
                <a:highlight>
                  <a:srgbClr val="FFFFFF"/>
                </a:highlight>
                <a:latin typeface="+mn-lt"/>
              </a:rPr>
              <a:t>Wasn’t I fragrant and young?</a:t>
            </a:r>
          </a:p>
          <a:p>
            <a:pPr marL="0" lvl="0" indent="0" algn="l" rtl="0">
              <a:lnSpc>
                <a:spcPct val="95000"/>
              </a:lnSpc>
              <a:buClr>
                <a:schemeClr val="dk1"/>
              </a:buClr>
              <a:buSzPts val="275"/>
              <a:buFont typeface="Arial"/>
              <a:buNone/>
            </a:pPr>
            <a:endParaRPr lang="en-GB" sz="900" dirty="0">
              <a:solidFill>
                <a:schemeClr val="tx1"/>
              </a:solidFill>
              <a:latin typeface="+mn-lt"/>
            </a:endParaRPr>
          </a:p>
          <a:p>
            <a:pPr marL="0" lvl="0" indent="0" algn="l" rtl="0">
              <a:lnSpc>
                <a:spcPct val="95000"/>
              </a:lnSpc>
              <a:buSzPts val="275"/>
              <a:buNone/>
            </a:pPr>
            <a:r>
              <a:rPr lang="en-GB" sz="900" dirty="0">
                <a:solidFill>
                  <a:schemeClr val="tx1"/>
                </a:solidFill>
                <a:highlight>
                  <a:srgbClr val="FFFFFF"/>
                </a:highlight>
                <a:latin typeface="+mn-lt"/>
              </a:rPr>
              <a:t>Look at me now.</a:t>
            </a:r>
            <a:endParaRPr lang="en-GB" sz="900" dirty="0">
              <a:solidFill>
                <a:schemeClr val="tx1"/>
              </a:solidFill>
              <a:latin typeface="+mn-lt"/>
            </a:endParaRPr>
          </a:p>
        </p:txBody>
      </p:sp>
      <p:sp>
        <p:nvSpPr>
          <p:cNvPr id="2" name="TextBox 1">
            <a:extLst>
              <a:ext uri="{FF2B5EF4-FFF2-40B4-BE49-F238E27FC236}">
                <a16:creationId xmlns:a16="http://schemas.microsoft.com/office/drawing/2014/main" id="{01141BEE-BE3C-AE98-D640-05800046F756}"/>
              </a:ext>
            </a:extLst>
          </p:cNvPr>
          <p:cNvSpPr txBox="1"/>
          <p:nvPr/>
        </p:nvSpPr>
        <p:spPr>
          <a:xfrm>
            <a:off x="416857" y="447538"/>
            <a:ext cx="6306671" cy="461665"/>
          </a:xfrm>
          <a:prstGeom prst="rect">
            <a:avLst/>
          </a:prstGeom>
          <a:noFill/>
        </p:spPr>
        <p:txBody>
          <a:bodyPr wrap="square" rtlCol="0">
            <a:spAutoFit/>
          </a:bodyPr>
          <a:lstStyle/>
          <a:p>
            <a:r>
              <a:rPr lang="en-GB" sz="2400" b="1" dirty="0">
                <a:solidFill>
                  <a:srgbClr val="3AB54A"/>
                </a:solidFill>
                <a:latin typeface="+mj-lt"/>
              </a:rPr>
              <a:t>Medusa by Carol Ann Duffy</a:t>
            </a:r>
          </a:p>
        </p:txBody>
      </p:sp>
      <p:pic>
        <p:nvPicPr>
          <p:cNvPr id="8" name="Picture 7" descr="Text&#10;&#10;Description automatically generated with medium confidence">
            <a:extLst>
              <a:ext uri="{FF2B5EF4-FFF2-40B4-BE49-F238E27FC236}">
                <a16:creationId xmlns:a16="http://schemas.microsoft.com/office/drawing/2014/main" id="{35235A9B-B07E-8034-5E86-B656AD4A9E88}"/>
              </a:ext>
            </a:extLst>
          </p:cNvPr>
          <p:cNvPicPr>
            <a:picLocks noChangeAspect="1"/>
          </p:cNvPicPr>
          <p:nvPr/>
        </p:nvPicPr>
        <p:blipFill>
          <a:blip r:embed="rId4"/>
          <a:stretch>
            <a:fillRect/>
          </a:stretch>
        </p:blipFill>
        <p:spPr>
          <a:xfrm>
            <a:off x="5950460" y="826547"/>
            <a:ext cx="2299436" cy="3490403"/>
          </a:xfrm>
          <a:prstGeom prst="rect">
            <a:avLst/>
          </a:prstGeom>
          <a:ln w="12700">
            <a:solidFill>
              <a:srgbClr val="3AB54A"/>
            </a:solid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183C23F0-D5C4-DEAD-4108-3F0E0AF10F57}"/>
              </a:ext>
            </a:extLst>
          </p:cNvPr>
          <p:cNvPicPr>
            <a:picLocks noChangeAspect="1"/>
          </p:cNvPicPr>
          <p:nvPr/>
        </p:nvPicPr>
        <p:blipFill>
          <a:blip r:embed="rId3"/>
          <a:stretch>
            <a:fillRect/>
          </a:stretch>
        </p:blipFill>
        <p:spPr>
          <a:xfrm>
            <a:off x="0" y="302"/>
            <a:ext cx="9144000" cy="5142895"/>
          </a:xfrm>
          <a:prstGeom prst="rect">
            <a:avLst/>
          </a:prstGeom>
        </p:spPr>
      </p:pic>
      <p:sp>
        <p:nvSpPr>
          <p:cNvPr id="2" name="Google Shape;169;p30">
            <a:extLst>
              <a:ext uri="{FF2B5EF4-FFF2-40B4-BE49-F238E27FC236}">
                <a16:creationId xmlns:a16="http://schemas.microsoft.com/office/drawing/2014/main" id="{856E6176-788A-6C25-37EB-7A4C9D855C8C}"/>
              </a:ext>
            </a:extLst>
          </p:cNvPr>
          <p:cNvSpPr txBox="1"/>
          <p:nvPr/>
        </p:nvSpPr>
        <p:spPr>
          <a:xfrm>
            <a:off x="339538" y="1566312"/>
            <a:ext cx="8464924" cy="2769959"/>
          </a:xfrm>
          <a:prstGeom prst="rect">
            <a:avLst/>
          </a:prstGeom>
          <a:noFill/>
          <a:ln>
            <a:noFill/>
          </a:ln>
        </p:spPr>
        <p:txBody>
          <a:bodyPr spcFirstLastPara="1" wrap="square" lIns="91425" tIns="91425" rIns="91425" bIns="91425" anchor="t" anchorCtr="0">
            <a:spAutoFit/>
          </a:bodyPr>
          <a:lstStyle/>
          <a:p>
            <a:r>
              <a:rPr lang="en-GB" sz="1200" b="1" dirty="0">
                <a:solidFill>
                  <a:srgbClr val="000000"/>
                </a:solidFill>
                <a:effectLst/>
                <a:latin typeface="+mn-lt"/>
                <a:ea typeface="Calibri" panose="020F0502020204030204" pitchFamily="34" charset="0"/>
              </a:rPr>
              <a:t>Credits</a:t>
            </a:r>
            <a:endParaRPr lang="en-GB" sz="1200" dirty="0">
              <a:effectLst/>
              <a:latin typeface="+mn-lt"/>
              <a:ea typeface="Calibri" panose="020F0502020204030204" pitchFamily="34" charset="0"/>
            </a:endParaRPr>
          </a:p>
          <a:p>
            <a:endParaRPr lang="en-GB" sz="500" dirty="0">
              <a:solidFill>
                <a:srgbClr val="000000"/>
              </a:solidFill>
              <a:effectLst/>
              <a:latin typeface="+mn-lt"/>
              <a:ea typeface="Calibri" panose="020F0502020204030204" pitchFamily="34" charset="0"/>
            </a:endParaRPr>
          </a:p>
          <a:p>
            <a:r>
              <a:rPr lang="en-GB" sz="1200" b="1" dirty="0">
                <a:solidFill>
                  <a:srgbClr val="000000"/>
                </a:solidFill>
                <a:effectLst/>
                <a:latin typeface="+mn-lt"/>
                <a:ea typeface="Calibri" panose="020F0502020204030204" pitchFamily="34" charset="0"/>
              </a:rPr>
              <a:t>Page 3: </a:t>
            </a:r>
            <a:r>
              <a:rPr lang="en-GB" sz="1200" dirty="0">
                <a:solidFill>
                  <a:srgbClr val="000000"/>
                </a:solidFill>
                <a:effectLst/>
                <a:latin typeface="+mn-lt"/>
                <a:ea typeface="Calibri" panose="020F0502020204030204" pitchFamily="34" charset="0"/>
              </a:rPr>
              <a:t>‘The Wonderful Wizard of Oz’ original book cover and illustrations by W.W. Denslow / Library of Congress.</a:t>
            </a:r>
          </a:p>
          <a:p>
            <a:r>
              <a:rPr lang="en-GB" sz="1200" b="1" dirty="0">
                <a:solidFill>
                  <a:srgbClr val="000000"/>
                </a:solidFill>
                <a:effectLst/>
                <a:latin typeface="+mn-lt"/>
                <a:ea typeface="Calibri" panose="020F0502020204030204" pitchFamily="34" charset="0"/>
              </a:rPr>
              <a:t>Page 14: </a:t>
            </a:r>
            <a:r>
              <a:rPr lang="en-GB" sz="1200" dirty="0">
                <a:solidFill>
                  <a:srgbClr val="000000"/>
                </a:solidFill>
                <a:effectLst/>
                <a:latin typeface="+mn-lt"/>
                <a:ea typeface="Calibri" panose="020F0502020204030204" pitchFamily="34" charset="0"/>
              </a:rPr>
              <a:t>Photo of Stephen Schwartz used by permission</a:t>
            </a:r>
          </a:p>
          <a:p>
            <a:r>
              <a:rPr lang="en-GB" sz="1200" b="1" dirty="0">
                <a:solidFill>
                  <a:srgbClr val="000000"/>
                </a:solidFill>
                <a:effectLst/>
                <a:latin typeface="+mn-lt"/>
                <a:ea typeface="Calibri" panose="020F0502020204030204" pitchFamily="34" charset="0"/>
              </a:rPr>
              <a:t>Page 15: </a:t>
            </a:r>
            <a:r>
              <a:rPr lang="en-GB" sz="1200" dirty="0">
                <a:solidFill>
                  <a:srgbClr val="000000"/>
                </a:solidFill>
                <a:effectLst/>
                <a:latin typeface="+mn-lt"/>
                <a:ea typeface="Calibri" panose="020F0502020204030204" pitchFamily="34" charset="0"/>
              </a:rPr>
              <a:t>Photo of Winnie Holzman used by permission</a:t>
            </a:r>
          </a:p>
          <a:p>
            <a:r>
              <a:rPr lang="en-GB" sz="1200" b="1" dirty="0">
                <a:latin typeface="+mn-lt"/>
                <a:ea typeface="Calibri" panose="020F0502020204030204" pitchFamily="34" charset="0"/>
              </a:rPr>
              <a:t>Page 20: </a:t>
            </a:r>
            <a:r>
              <a:rPr lang="en-GB" sz="1200" dirty="0">
                <a:latin typeface="+mn-lt"/>
                <a:ea typeface="Calibri" panose="020F0502020204030204" pitchFamily="34" charset="0"/>
              </a:rPr>
              <a:t>‘The World’s Wife’ by Carol Ann Duffy published by Picador</a:t>
            </a:r>
            <a:endParaRPr lang="en-GB" sz="1200" dirty="0">
              <a:solidFill>
                <a:srgbClr val="000000"/>
              </a:solidFill>
              <a:effectLst/>
              <a:latin typeface="+mn-lt"/>
              <a:ea typeface="Calibri" panose="020F0502020204030204" pitchFamily="34" charset="0"/>
            </a:endParaRPr>
          </a:p>
          <a:p>
            <a:endParaRPr lang="en-GB" sz="1200" dirty="0">
              <a:effectLst/>
              <a:latin typeface="+mn-lt"/>
              <a:ea typeface="Calibri" panose="020F0502020204030204" pitchFamily="34" charset="0"/>
            </a:endParaRPr>
          </a:p>
          <a:p>
            <a:endParaRPr lang="en-GB" sz="1200" dirty="0">
              <a:latin typeface="+mn-lt"/>
              <a:ea typeface="Calibri" panose="020F0502020204030204" pitchFamily="34" charset="0"/>
            </a:endParaRPr>
          </a:p>
          <a:p>
            <a:endParaRPr lang="en-GB" sz="1200" dirty="0">
              <a:effectLst/>
              <a:latin typeface="+mn-lt"/>
              <a:ea typeface="Calibri" panose="020F0502020204030204" pitchFamily="34" charset="0"/>
            </a:endParaRPr>
          </a:p>
          <a:p>
            <a:r>
              <a:rPr lang="en-GB" sz="1200" dirty="0">
                <a:effectLst/>
                <a:latin typeface="+mn-lt"/>
                <a:ea typeface="Calibri" panose="020F0502020204030204" pitchFamily="34" charset="0"/>
              </a:rPr>
              <a:t> </a:t>
            </a:r>
          </a:p>
          <a:p>
            <a:pPr algn="ctr"/>
            <a:r>
              <a:rPr lang="en-GB" sz="1100" dirty="0">
                <a:effectLst/>
                <a:latin typeface="+mn-lt"/>
                <a:ea typeface="Calibri" panose="020F0502020204030204" pitchFamily="34" charset="0"/>
              </a:rPr>
              <a:t>©WLPL 2023. All rights reserved. </a:t>
            </a:r>
          </a:p>
          <a:p>
            <a:pPr algn="ctr"/>
            <a:r>
              <a:rPr lang="en-GB" sz="1100" dirty="0">
                <a:effectLst/>
                <a:latin typeface="+mn-lt"/>
                <a:ea typeface="Calibri" panose="020F0502020204030204" pitchFamily="34" charset="0"/>
              </a:rPr>
              <a:t> </a:t>
            </a:r>
          </a:p>
          <a:p>
            <a:pPr algn="ctr"/>
            <a:r>
              <a:rPr lang="en-GB" sz="1100" dirty="0">
                <a:effectLst/>
                <a:latin typeface="+mn-lt"/>
                <a:ea typeface="Calibri" panose="020F0502020204030204" pitchFamily="34" charset="0"/>
              </a:rPr>
              <a:t>Please note that all Wicked Active Learning materials are protected under copyright law and cannot </a:t>
            </a:r>
          </a:p>
          <a:p>
            <a:pPr algn="ctr"/>
            <a:r>
              <a:rPr lang="en-GB" sz="1100" dirty="0">
                <a:effectLst/>
                <a:latin typeface="+mn-lt"/>
                <a:ea typeface="Calibri" panose="020F0502020204030204" pitchFamily="34" charset="0"/>
              </a:rPr>
              <a:t>be used or distributed beyond the classroom by any third party without permission from the copyright owner.</a:t>
            </a:r>
          </a:p>
          <a:p>
            <a:pPr algn="ctr"/>
            <a:r>
              <a:rPr lang="en-GB" sz="1100" b="1" dirty="0">
                <a:latin typeface="+mn-lt"/>
                <a:ea typeface="Calibri" panose="020F0502020204030204" pitchFamily="34" charset="0"/>
              </a:rPr>
              <a:t>Wicked London Production Limited </a:t>
            </a:r>
            <a:r>
              <a:rPr lang="en-GB" sz="1100" dirty="0">
                <a:latin typeface="+mn-lt"/>
                <a:ea typeface="Calibri" panose="020F0502020204030204" pitchFamily="34" charset="0"/>
              </a:rPr>
              <a:t>(WLPL) is not responsible for the content of external sites.</a:t>
            </a:r>
            <a:endParaRPr lang="en-GB" sz="1100" dirty="0">
              <a:effectLst/>
              <a:latin typeface="+mn-lt"/>
              <a:ea typeface="Calibri" panose="020F0502020204030204" pitchFamily="34" charset="0"/>
            </a:endParaRPr>
          </a:p>
        </p:txBody>
      </p:sp>
    </p:spTree>
    <p:extLst>
      <p:ext uri="{BB962C8B-B14F-4D97-AF65-F5344CB8AC3E}">
        <p14:creationId xmlns:p14="http://schemas.microsoft.com/office/powerpoint/2010/main" val="12771986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FB9553B4-B185-7146-0068-157DF156563A}"/>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D7E89BE3-DF66-FEB3-B236-B87CB2E6F080}"/>
              </a:ext>
            </a:extLst>
          </p:cNvPr>
          <p:cNvSpPr txBox="1"/>
          <p:nvPr/>
        </p:nvSpPr>
        <p:spPr>
          <a:xfrm>
            <a:off x="416857" y="447538"/>
            <a:ext cx="7049543" cy="461665"/>
          </a:xfrm>
          <a:prstGeom prst="rect">
            <a:avLst/>
          </a:prstGeom>
          <a:noFill/>
        </p:spPr>
        <p:txBody>
          <a:bodyPr wrap="square" rtlCol="0">
            <a:spAutoFit/>
          </a:bodyPr>
          <a:lstStyle/>
          <a:p>
            <a:r>
              <a:rPr lang="en-GB" sz="2400" b="1" dirty="0">
                <a:solidFill>
                  <a:srgbClr val="3AB54A"/>
                </a:solidFill>
                <a:latin typeface="+mj-lt"/>
              </a:rPr>
              <a:t>The Wonderful Wizard of Oz by L. Frank Baum</a:t>
            </a:r>
          </a:p>
        </p:txBody>
      </p:sp>
      <p:sp>
        <p:nvSpPr>
          <p:cNvPr id="4" name="TextBox 3">
            <a:extLst>
              <a:ext uri="{FF2B5EF4-FFF2-40B4-BE49-F238E27FC236}">
                <a16:creationId xmlns:a16="http://schemas.microsoft.com/office/drawing/2014/main" id="{2B7AB041-439B-7253-0C91-7BA52D3B856B}"/>
              </a:ext>
            </a:extLst>
          </p:cNvPr>
          <p:cNvSpPr txBox="1"/>
          <p:nvPr/>
        </p:nvSpPr>
        <p:spPr>
          <a:xfrm>
            <a:off x="416857" y="1167807"/>
            <a:ext cx="5443943" cy="2308324"/>
          </a:xfrm>
          <a:prstGeom prst="rect">
            <a:avLst/>
          </a:prstGeom>
          <a:noFill/>
        </p:spPr>
        <p:txBody>
          <a:bodyPr wrap="square" rtlCol="0">
            <a:spAutoFit/>
          </a:bodyPr>
          <a:lstStyle/>
          <a:p>
            <a:r>
              <a:rPr lang="en-GB" sz="1800" dirty="0">
                <a:latin typeface="+mn-lt"/>
              </a:rPr>
              <a:t>The book was published in America in 1900.</a:t>
            </a:r>
          </a:p>
          <a:p>
            <a:endParaRPr lang="en-GB" sz="1800" dirty="0">
              <a:latin typeface="+mn-lt"/>
            </a:endParaRPr>
          </a:p>
          <a:p>
            <a:r>
              <a:rPr lang="en-GB" sz="1800" dirty="0">
                <a:latin typeface="+mn-lt"/>
              </a:rPr>
              <a:t>L. Frank Baum was a playwright, author and theatre director who lived and worked in Los Angeles, New York, Dakota and Chicago. His imaginative work envisions many futuristic concepts that we would recognise today, such as televisions, laptops, mobile phones and augmented reality. </a:t>
            </a:r>
          </a:p>
        </p:txBody>
      </p:sp>
      <p:pic>
        <p:nvPicPr>
          <p:cNvPr id="6" name="Picture 5" descr="A picture containing text, sign&#10;&#10;Description automatically generated">
            <a:extLst>
              <a:ext uri="{FF2B5EF4-FFF2-40B4-BE49-F238E27FC236}">
                <a16:creationId xmlns:a16="http://schemas.microsoft.com/office/drawing/2014/main" id="{A9812EEF-2E3E-736D-2170-33693456DF6A}"/>
              </a:ext>
            </a:extLst>
          </p:cNvPr>
          <p:cNvPicPr>
            <a:picLocks noChangeAspect="1"/>
          </p:cNvPicPr>
          <p:nvPr/>
        </p:nvPicPr>
        <p:blipFill>
          <a:blip r:embed="rId4"/>
          <a:stretch>
            <a:fillRect/>
          </a:stretch>
        </p:blipFill>
        <p:spPr>
          <a:xfrm>
            <a:off x="5776530" y="909203"/>
            <a:ext cx="3042106" cy="359079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E82D4EDA-EAB7-DA73-B16B-355F67A63FE0}"/>
              </a:ext>
            </a:extLst>
          </p:cNvPr>
          <p:cNvPicPr>
            <a:picLocks noChangeAspect="1"/>
          </p:cNvPicPr>
          <p:nvPr/>
        </p:nvPicPr>
        <p:blipFill>
          <a:blip r:embed="rId3"/>
          <a:stretch>
            <a:fillRect/>
          </a:stretch>
        </p:blipFill>
        <p:spPr>
          <a:xfrm>
            <a:off x="0" y="302"/>
            <a:ext cx="9144000" cy="5142895"/>
          </a:xfrm>
          <a:prstGeom prst="rect">
            <a:avLst/>
          </a:prstGeom>
        </p:spPr>
      </p:pic>
      <p:sp>
        <p:nvSpPr>
          <p:cNvPr id="5" name="TextBox 4">
            <a:extLst>
              <a:ext uri="{FF2B5EF4-FFF2-40B4-BE49-F238E27FC236}">
                <a16:creationId xmlns:a16="http://schemas.microsoft.com/office/drawing/2014/main" id="{4791592A-24C2-D09A-BCDA-15D553543886}"/>
              </a:ext>
            </a:extLst>
          </p:cNvPr>
          <p:cNvSpPr txBox="1"/>
          <p:nvPr/>
        </p:nvSpPr>
        <p:spPr>
          <a:xfrm>
            <a:off x="416857" y="447538"/>
            <a:ext cx="6934343" cy="461665"/>
          </a:xfrm>
          <a:prstGeom prst="rect">
            <a:avLst/>
          </a:prstGeom>
          <a:noFill/>
        </p:spPr>
        <p:txBody>
          <a:bodyPr wrap="square" rtlCol="0">
            <a:spAutoFit/>
          </a:bodyPr>
          <a:lstStyle/>
          <a:p>
            <a:r>
              <a:rPr lang="en-GB" sz="2400" b="1" dirty="0">
                <a:solidFill>
                  <a:srgbClr val="3AB54A"/>
                </a:solidFill>
                <a:latin typeface="+mj-lt"/>
              </a:rPr>
              <a:t>The Wonderful Wizard of Oz by L. Frank Baum</a:t>
            </a:r>
          </a:p>
        </p:txBody>
      </p:sp>
      <p:sp>
        <p:nvSpPr>
          <p:cNvPr id="8" name="TextBox 7">
            <a:extLst>
              <a:ext uri="{FF2B5EF4-FFF2-40B4-BE49-F238E27FC236}">
                <a16:creationId xmlns:a16="http://schemas.microsoft.com/office/drawing/2014/main" id="{6B8530A2-AB16-64C8-EE58-85E45DC30243}"/>
              </a:ext>
            </a:extLst>
          </p:cNvPr>
          <p:cNvSpPr txBox="1"/>
          <p:nvPr/>
        </p:nvSpPr>
        <p:spPr>
          <a:xfrm>
            <a:off x="416857" y="1202550"/>
            <a:ext cx="4565276" cy="369332"/>
          </a:xfrm>
          <a:prstGeom prst="rect">
            <a:avLst/>
          </a:prstGeom>
          <a:noFill/>
        </p:spPr>
        <p:txBody>
          <a:bodyPr wrap="square" rtlCol="0">
            <a:spAutoFit/>
          </a:bodyPr>
          <a:lstStyle/>
          <a:p>
            <a:r>
              <a:rPr lang="en-GB" sz="1800" dirty="0">
                <a:latin typeface="+mn-lt"/>
              </a:rPr>
              <a:t>What was Baum’s world like?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CFA185E8-BBBC-CB10-4EAE-804EB8946906}"/>
              </a:ext>
            </a:extLst>
          </p:cNvPr>
          <p:cNvPicPr>
            <a:picLocks noChangeAspect="1"/>
          </p:cNvPicPr>
          <p:nvPr/>
        </p:nvPicPr>
        <p:blipFill>
          <a:blip r:embed="rId3"/>
          <a:stretch>
            <a:fillRect/>
          </a:stretch>
        </p:blipFill>
        <p:spPr>
          <a:xfrm>
            <a:off x="0" y="302"/>
            <a:ext cx="9144000" cy="5142895"/>
          </a:xfrm>
          <a:prstGeom prst="rect">
            <a:avLst/>
          </a:prstGeom>
        </p:spPr>
      </p:pic>
      <p:sp>
        <p:nvSpPr>
          <p:cNvPr id="6" name="TextBox 5">
            <a:extLst>
              <a:ext uri="{FF2B5EF4-FFF2-40B4-BE49-F238E27FC236}">
                <a16:creationId xmlns:a16="http://schemas.microsoft.com/office/drawing/2014/main" id="{5D15B53B-0FAC-733D-43DA-72B2F749E465}"/>
              </a:ext>
            </a:extLst>
          </p:cNvPr>
          <p:cNvSpPr txBox="1"/>
          <p:nvPr/>
        </p:nvSpPr>
        <p:spPr>
          <a:xfrm>
            <a:off x="416857" y="1094550"/>
            <a:ext cx="7819943" cy="3293209"/>
          </a:xfrm>
          <a:prstGeom prst="rect">
            <a:avLst/>
          </a:prstGeom>
          <a:noFill/>
        </p:spPr>
        <p:txBody>
          <a:bodyPr wrap="square" rtlCol="0">
            <a:spAutoFit/>
          </a:bodyPr>
          <a:lstStyle/>
          <a:p>
            <a:r>
              <a:rPr lang="en-GB" sz="1800" u="sng" dirty="0">
                <a:latin typeface="+mn-lt"/>
              </a:rPr>
              <a:t>What was Baum’s world like?</a:t>
            </a:r>
          </a:p>
          <a:p>
            <a:endParaRPr lang="en-GB" dirty="0">
              <a:latin typeface="+mn-lt"/>
            </a:endParaRPr>
          </a:p>
          <a:p>
            <a:r>
              <a:rPr lang="en-GB" sz="1600" dirty="0">
                <a:latin typeface="+mn-lt"/>
              </a:rPr>
              <a:t>American-Spanish War 1898.</a:t>
            </a:r>
          </a:p>
          <a:p>
            <a:endParaRPr lang="en-GB" sz="1600" dirty="0">
              <a:latin typeface="+mn-lt"/>
            </a:endParaRPr>
          </a:p>
          <a:p>
            <a:r>
              <a:rPr lang="en-GB" sz="1600" dirty="0">
                <a:latin typeface="+mn-lt"/>
              </a:rPr>
              <a:t>Sense of Americans as pioneers/morally superior.</a:t>
            </a:r>
          </a:p>
          <a:p>
            <a:endParaRPr lang="en-GB" sz="1600" dirty="0">
              <a:latin typeface="+mn-lt"/>
            </a:endParaRPr>
          </a:p>
          <a:p>
            <a:r>
              <a:rPr lang="en-GB" sz="1600" dirty="0">
                <a:latin typeface="+mn-lt"/>
              </a:rPr>
              <a:t>Baum was a member of a Theosophical society - which is a religious movement that promotes ‘divine truth’.</a:t>
            </a:r>
          </a:p>
          <a:p>
            <a:endParaRPr lang="en-GB" sz="1600" dirty="0">
              <a:latin typeface="+mn-lt"/>
            </a:endParaRPr>
          </a:p>
          <a:p>
            <a:r>
              <a:rPr lang="en-GB" sz="1600" dirty="0">
                <a:latin typeface="+mn-lt"/>
              </a:rPr>
              <a:t>Baum was a Republican </a:t>
            </a:r>
            <a:r>
              <a:rPr lang="en-GB" dirty="0">
                <a:latin typeface="+mn-lt"/>
              </a:rPr>
              <a:t>(right-wing political thinker) </a:t>
            </a:r>
            <a:r>
              <a:rPr lang="en-GB" sz="1600" dirty="0">
                <a:latin typeface="+mn-lt"/>
              </a:rPr>
              <a:t>but supported women’s suffrage </a:t>
            </a:r>
            <a:r>
              <a:rPr lang="en-GB" dirty="0">
                <a:latin typeface="+mn-lt"/>
              </a:rPr>
              <a:t>(the right for women to vote)</a:t>
            </a:r>
            <a:r>
              <a:rPr lang="en-GB" sz="1600" dirty="0">
                <a:latin typeface="+mn-lt"/>
              </a:rPr>
              <a:t>.</a:t>
            </a:r>
          </a:p>
          <a:p>
            <a:endParaRPr lang="en-GB" sz="1600" dirty="0">
              <a:latin typeface="+mn-lt"/>
            </a:endParaRPr>
          </a:p>
          <a:p>
            <a:r>
              <a:rPr lang="en-GB" sz="1600" dirty="0">
                <a:latin typeface="+mn-lt"/>
              </a:rPr>
              <a:t>More recently Baum has been considered racist with his views on Native Americans.</a:t>
            </a:r>
          </a:p>
        </p:txBody>
      </p:sp>
      <p:sp>
        <p:nvSpPr>
          <p:cNvPr id="2" name="TextBox 1">
            <a:extLst>
              <a:ext uri="{FF2B5EF4-FFF2-40B4-BE49-F238E27FC236}">
                <a16:creationId xmlns:a16="http://schemas.microsoft.com/office/drawing/2014/main" id="{DC1D534A-6746-6E08-F992-2EB51892DC5F}"/>
              </a:ext>
            </a:extLst>
          </p:cNvPr>
          <p:cNvSpPr txBox="1"/>
          <p:nvPr/>
        </p:nvSpPr>
        <p:spPr>
          <a:xfrm>
            <a:off x="416857" y="447538"/>
            <a:ext cx="6934343" cy="461665"/>
          </a:xfrm>
          <a:prstGeom prst="rect">
            <a:avLst/>
          </a:prstGeom>
          <a:noFill/>
        </p:spPr>
        <p:txBody>
          <a:bodyPr wrap="square" rtlCol="0">
            <a:spAutoFit/>
          </a:bodyPr>
          <a:lstStyle/>
          <a:p>
            <a:r>
              <a:rPr lang="en-GB" sz="2400" b="1" dirty="0">
                <a:solidFill>
                  <a:srgbClr val="3AB54A"/>
                </a:solidFill>
                <a:latin typeface="+mj-lt"/>
              </a:rPr>
              <a:t>The Wonderful Wizard of Oz by L. Frank Baum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880C3170-E9F4-D24B-3907-B580D3029C34}"/>
              </a:ext>
            </a:extLst>
          </p:cNvPr>
          <p:cNvPicPr>
            <a:picLocks noChangeAspect="1"/>
          </p:cNvPicPr>
          <p:nvPr/>
        </p:nvPicPr>
        <p:blipFill>
          <a:blip r:embed="rId3"/>
          <a:stretch>
            <a:fillRect/>
          </a:stretch>
        </p:blipFill>
        <p:spPr>
          <a:xfrm>
            <a:off x="0" y="302"/>
            <a:ext cx="9144000" cy="5142895"/>
          </a:xfrm>
          <a:prstGeom prst="rect">
            <a:avLst/>
          </a:prstGeom>
        </p:spPr>
      </p:pic>
      <p:sp>
        <p:nvSpPr>
          <p:cNvPr id="6" name="TextBox 5">
            <a:extLst>
              <a:ext uri="{FF2B5EF4-FFF2-40B4-BE49-F238E27FC236}">
                <a16:creationId xmlns:a16="http://schemas.microsoft.com/office/drawing/2014/main" id="{AE8A5989-6FB6-1F33-AE03-F01F79FA7553}"/>
              </a:ext>
            </a:extLst>
          </p:cNvPr>
          <p:cNvSpPr txBox="1"/>
          <p:nvPr/>
        </p:nvSpPr>
        <p:spPr>
          <a:xfrm>
            <a:off x="416857" y="1202550"/>
            <a:ext cx="8107944" cy="2585323"/>
          </a:xfrm>
          <a:prstGeom prst="rect">
            <a:avLst/>
          </a:prstGeom>
          <a:noFill/>
        </p:spPr>
        <p:txBody>
          <a:bodyPr wrap="square" rtlCol="0">
            <a:spAutoFit/>
          </a:bodyPr>
          <a:lstStyle/>
          <a:p>
            <a:r>
              <a:rPr lang="en-GB" sz="1800" b="1" dirty="0">
                <a:latin typeface="+mn-lt"/>
              </a:rPr>
              <a:t>Plot summary</a:t>
            </a:r>
          </a:p>
          <a:p>
            <a:r>
              <a:rPr lang="en-GB" sz="1800" dirty="0">
                <a:latin typeface="+mn-lt"/>
                <a:hlinkClick r:id="rId4"/>
              </a:rPr>
              <a:t>https://en.wikipedia.org/wiki/The_Wonderful_Wizard_of_Oz#Plot</a:t>
            </a:r>
            <a:endParaRPr lang="en-GB" sz="1800" dirty="0">
              <a:latin typeface="+mn-lt"/>
            </a:endParaRPr>
          </a:p>
          <a:p>
            <a:endParaRPr lang="en-GB" sz="1800" dirty="0">
              <a:latin typeface="+mn-lt"/>
            </a:endParaRPr>
          </a:p>
          <a:p>
            <a:r>
              <a:rPr lang="en-GB" sz="1800" i="1" dirty="0">
                <a:latin typeface="+mn-lt"/>
              </a:rPr>
              <a:t>Dorothy</a:t>
            </a:r>
            <a:r>
              <a:rPr lang="en-GB" sz="1800" dirty="0">
                <a:latin typeface="+mn-lt"/>
              </a:rPr>
              <a:t> is blown to Oz in a cyclone along with her dog Toto, killing the </a:t>
            </a:r>
            <a:r>
              <a:rPr lang="en-GB" sz="1800" i="1" dirty="0">
                <a:latin typeface="+mn-lt"/>
              </a:rPr>
              <a:t>Wicked Witch of the East </a:t>
            </a:r>
            <a:r>
              <a:rPr lang="en-GB" sz="1800" dirty="0">
                <a:latin typeface="+mn-lt"/>
              </a:rPr>
              <a:t>by mistake, when her house lands on her. In Oz she meets a </a:t>
            </a:r>
            <a:r>
              <a:rPr lang="en-GB" sz="1800" i="1" dirty="0">
                <a:latin typeface="+mn-lt"/>
              </a:rPr>
              <a:t>tinman</a:t>
            </a:r>
            <a:r>
              <a:rPr lang="en-GB" sz="1800" dirty="0">
                <a:latin typeface="+mn-lt"/>
              </a:rPr>
              <a:t>, a </a:t>
            </a:r>
            <a:r>
              <a:rPr lang="en-GB" sz="1800" i="1" dirty="0">
                <a:latin typeface="+mn-lt"/>
              </a:rPr>
              <a:t>scarecrow</a:t>
            </a:r>
            <a:r>
              <a:rPr lang="en-GB" sz="1800" dirty="0">
                <a:latin typeface="+mn-lt"/>
              </a:rPr>
              <a:t> and a </a:t>
            </a:r>
            <a:r>
              <a:rPr lang="en-GB" sz="1800" i="1" dirty="0">
                <a:latin typeface="+mn-lt"/>
              </a:rPr>
              <a:t>lion</a:t>
            </a:r>
            <a:r>
              <a:rPr lang="en-GB" sz="1800" dirty="0">
                <a:latin typeface="+mn-lt"/>
              </a:rPr>
              <a:t> all of whom want something from the </a:t>
            </a:r>
            <a:r>
              <a:rPr lang="en-GB" sz="1800" i="1" dirty="0">
                <a:latin typeface="+mn-lt"/>
              </a:rPr>
              <a:t>Wizard</a:t>
            </a:r>
            <a:r>
              <a:rPr lang="en-GB" sz="1800" dirty="0">
                <a:latin typeface="+mn-lt"/>
              </a:rPr>
              <a:t>. They travel down the Yellow Brick Road to see him in the Emerald City while being attacked by the </a:t>
            </a:r>
            <a:r>
              <a:rPr lang="en-GB" sz="1800" i="1" dirty="0">
                <a:latin typeface="+mn-lt"/>
              </a:rPr>
              <a:t>Wicked Witch of the West </a:t>
            </a:r>
            <a:r>
              <a:rPr lang="en-GB" sz="1800" dirty="0">
                <a:latin typeface="+mn-lt"/>
              </a:rPr>
              <a:t>and her winged monkeys and having a host of adventures.</a:t>
            </a:r>
          </a:p>
        </p:txBody>
      </p:sp>
      <p:sp>
        <p:nvSpPr>
          <p:cNvPr id="2" name="TextBox 1">
            <a:extLst>
              <a:ext uri="{FF2B5EF4-FFF2-40B4-BE49-F238E27FC236}">
                <a16:creationId xmlns:a16="http://schemas.microsoft.com/office/drawing/2014/main" id="{3BF6B0F8-8BF0-2634-EF70-C9CA99229978}"/>
              </a:ext>
            </a:extLst>
          </p:cNvPr>
          <p:cNvSpPr txBox="1"/>
          <p:nvPr/>
        </p:nvSpPr>
        <p:spPr>
          <a:xfrm>
            <a:off x="416857" y="447538"/>
            <a:ext cx="6934343" cy="461665"/>
          </a:xfrm>
          <a:prstGeom prst="rect">
            <a:avLst/>
          </a:prstGeom>
          <a:noFill/>
        </p:spPr>
        <p:txBody>
          <a:bodyPr wrap="square" rtlCol="0">
            <a:spAutoFit/>
          </a:bodyPr>
          <a:lstStyle/>
          <a:p>
            <a:r>
              <a:rPr lang="en-GB" sz="2400" b="1" dirty="0">
                <a:solidFill>
                  <a:srgbClr val="3AB54A"/>
                </a:solidFill>
                <a:latin typeface="+mj-lt"/>
              </a:rPr>
              <a:t>The Wonderful Wizard of Oz by L. Frank Baum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ACCA4767-DAAB-2F7F-CD4D-6C70B3079F37}"/>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88145FCB-9252-540C-B5A6-A3C1CA86B614}"/>
              </a:ext>
            </a:extLst>
          </p:cNvPr>
          <p:cNvSpPr txBox="1"/>
          <p:nvPr/>
        </p:nvSpPr>
        <p:spPr>
          <a:xfrm>
            <a:off x="416857" y="447538"/>
            <a:ext cx="6306671" cy="461665"/>
          </a:xfrm>
          <a:prstGeom prst="rect">
            <a:avLst/>
          </a:prstGeom>
          <a:noFill/>
        </p:spPr>
        <p:txBody>
          <a:bodyPr wrap="square" rtlCol="0">
            <a:spAutoFit/>
          </a:bodyPr>
          <a:lstStyle/>
          <a:p>
            <a:r>
              <a:rPr lang="en-GB" sz="2400" b="1" dirty="0">
                <a:solidFill>
                  <a:srgbClr val="3AB54A"/>
                </a:solidFill>
                <a:latin typeface="+mj-lt"/>
              </a:rPr>
              <a:t>Connections</a:t>
            </a:r>
          </a:p>
        </p:txBody>
      </p:sp>
      <p:sp>
        <p:nvSpPr>
          <p:cNvPr id="5" name="TextBox 4">
            <a:extLst>
              <a:ext uri="{FF2B5EF4-FFF2-40B4-BE49-F238E27FC236}">
                <a16:creationId xmlns:a16="http://schemas.microsoft.com/office/drawing/2014/main" id="{7D6C2704-5340-3984-2C2E-B2C270BA3497}"/>
              </a:ext>
            </a:extLst>
          </p:cNvPr>
          <p:cNvSpPr txBox="1"/>
          <p:nvPr/>
        </p:nvSpPr>
        <p:spPr>
          <a:xfrm>
            <a:off x="416856" y="1202550"/>
            <a:ext cx="6869543" cy="369332"/>
          </a:xfrm>
          <a:prstGeom prst="rect">
            <a:avLst/>
          </a:prstGeom>
          <a:noFill/>
        </p:spPr>
        <p:txBody>
          <a:bodyPr wrap="square" rtlCol="0">
            <a:spAutoFit/>
          </a:bodyPr>
          <a:lstStyle/>
          <a:p>
            <a:r>
              <a:rPr lang="en-GB" sz="1800" dirty="0">
                <a:latin typeface="+mn-lt"/>
              </a:rPr>
              <a:t>How do you think the context of Baum’s life influenced his work?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F635463F-6130-9076-35A0-46CC0C150D4E}"/>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0431008C-75EA-9F20-6369-10008576F0F0}"/>
              </a:ext>
            </a:extLst>
          </p:cNvPr>
          <p:cNvSpPr txBox="1"/>
          <p:nvPr/>
        </p:nvSpPr>
        <p:spPr>
          <a:xfrm>
            <a:off x="416857" y="447538"/>
            <a:ext cx="6306671" cy="461665"/>
          </a:xfrm>
          <a:prstGeom prst="rect">
            <a:avLst/>
          </a:prstGeom>
          <a:noFill/>
        </p:spPr>
        <p:txBody>
          <a:bodyPr wrap="square" rtlCol="0">
            <a:spAutoFit/>
          </a:bodyPr>
          <a:lstStyle/>
          <a:p>
            <a:r>
              <a:rPr lang="en-GB" sz="2400" b="1" dirty="0">
                <a:solidFill>
                  <a:srgbClr val="3AB54A"/>
                </a:solidFill>
                <a:latin typeface="+mj-lt"/>
              </a:rPr>
              <a:t>What role does allegory have in writing?</a:t>
            </a:r>
          </a:p>
        </p:txBody>
      </p:sp>
      <p:sp>
        <p:nvSpPr>
          <p:cNvPr id="4" name="TextBox 3">
            <a:extLst>
              <a:ext uri="{FF2B5EF4-FFF2-40B4-BE49-F238E27FC236}">
                <a16:creationId xmlns:a16="http://schemas.microsoft.com/office/drawing/2014/main" id="{FC3EF7EB-2E61-234B-3D74-2D7D4B45EE9A}"/>
              </a:ext>
            </a:extLst>
          </p:cNvPr>
          <p:cNvSpPr txBox="1"/>
          <p:nvPr/>
        </p:nvSpPr>
        <p:spPr>
          <a:xfrm>
            <a:off x="416856" y="1202550"/>
            <a:ext cx="7236743" cy="369332"/>
          </a:xfrm>
          <a:prstGeom prst="rect">
            <a:avLst/>
          </a:prstGeom>
          <a:noFill/>
        </p:spPr>
        <p:txBody>
          <a:bodyPr wrap="square" rtlCol="0">
            <a:spAutoFit/>
          </a:bodyPr>
          <a:lstStyle/>
          <a:p>
            <a:r>
              <a:rPr lang="en-GB" sz="1800" dirty="0">
                <a:latin typeface="+mn-lt"/>
              </a:rPr>
              <a:t>Can you think of a reason why writers might have to hide meanings?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3E7155C4-1978-4943-AC9A-FF934D95F1B5}"/>
              </a:ext>
            </a:extLst>
          </p:cNvPr>
          <p:cNvPicPr>
            <a:picLocks noChangeAspect="1"/>
          </p:cNvPicPr>
          <p:nvPr/>
        </p:nvPicPr>
        <p:blipFill>
          <a:blip r:embed="rId3"/>
          <a:stretch>
            <a:fillRect/>
          </a:stretch>
        </p:blipFill>
        <p:spPr>
          <a:xfrm>
            <a:off x="0" y="302"/>
            <a:ext cx="9144000" cy="5142895"/>
          </a:xfrm>
          <a:prstGeom prst="rect">
            <a:avLst/>
          </a:prstGeom>
        </p:spPr>
      </p:pic>
      <p:sp>
        <p:nvSpPr>
          <p:cNvPr id="2" name="TextBox 1">
            <a:extLst>
              <a:ext uri="{FF2B5EF4-FFF2-40B4-BE49-F238E27FC236}">
                <a16:creationId xmlns:a16="http://schemas.microsoft.com/office/drawing/2014/main" id="{BEE47416-C671-11C3-2A1C-2389A723AB79}"/>
              </a:ext>
            </a:extLst>
          </p:cNvPr>
          <p:cNvSpPr txBox="1"/>
          <p:nvPr/>
        </p:nvSpPr>
        <p:spPr>
          <a:xfrm>
            <a:off x="416857" y="447538"/>
            <a:ext cx="6955943" cy="461665"/>
          </a:xfrm>
          <a:prstGeom prst="rect">
            <a:avLst/>
          </a:prstGeom>
          <a:noFill/>
        </p:spPr>
        <p:txBody>
          <a:bodyPr wrap="square" rtlCol="0">
            <a:spAutoFit/>
          </a:bodyPr>
          <a:lstStyle/>
          <a:p>
            <a:r>
              <a:rPr lang="en-GB" sz="2400" b="1" dirty="0">
                <a:solidFill>
                  <a:srgbClr val="3AB54A"/>
                </a:solidFill>
                <a:latin typeface="+mj-lt"/>
              </a:rPr>
              <a:t>Wicked – Plot summary for the hit musical</a:t>
            </a:r>
          </a:p>
        </p:txBody>
      </p:sp>
      <p:sp>
        <p:nvSpPr>
          <p:cNvPr id="6" name="TextBox 5">
            <a:extLst>
              <a:ext uri="{FF2B5EF4-FFF2-40B4-BE49-F238E27FC236}">
                <a16:creationId xmlns:a16="http://schemas.microsoft.com/office/drawing/2014/main" id="{5BEB1179-435E-FD67-C070-83EA71066C99}"/>
              </a:ext>
            </a:extLst>
          </p:cNvPr>
          <p:cNvSpPr txBox="1"/>
          <p:nvPr/>
        </p:nvSpPr>
        <p:spPr>
          <a:xfrm>
            <a:off x="410028" y="910310"/>
            <a:ext cx="8323943" cy="3539430"/>
          </a:xfrm>
          <a:prstGeom prst="rect">
            <a:avLst/>
          </a:prstGeom>
          <a:noFill/>
        </p:spPr>
        <p:txBody>
          <a:bodyPr wrap="square" rtlCol="0">
            <a:spAutoFit/>
          </a:bodyPr>
          <a:lstStyle/>
          <a:p>
            <a:r>
              <a:rPr lang="en-GB" b="1" dirty="0">
                <a:latin typeface="+mn-lt"/>
              </a:rPr>
              <a:t>Wicked</a:t>
            </a:r>
            <a:r>
              <a:rPr lang="en-GB" dirty="0">
                <a:latin typeface="+mn-lt"/>
              </a:rPr>
              <a:t> tells the incredible untold story of an unlikely but profound friendship between two young women who first meet as sorcery students at </a:t>
            </a:r>
            <a:r>
              <a:rPr lang="en-GB" dirty="0" err="1">
                <a:latin typeface="+mn-lt"/>
              </a:rPr>
              <a:t>Shiz</a:t>
            </a:r>
            <a:r>
              <a:rPr lang="en-GB" dirty="0">
                <a:latin typeface="+mn-lt"/>
              </a:rPr>
              <a:t> University: the blonde and very popular </a:t>
            </a:r>
            <a:r>
              <a:rPr lang="en-GB" dirty="0" err="1">
                <a:latin typeface="+mn-lt"/>
              </a:rPr>
              <a:t>Galinda</a:t>
            </a:r>
            <a:r>
              <a:rPr lang="en-GB" dirty="0">
                <a:latin typeface="+mn-lt"/>
              </a:rPr>
              <a:t> Upland and a misunderstood green girl named Elphaba </a:t>
            </a:r>
            <a:r>
              <a:rPr lang="en-GB" dirty="0" err="1">
                <a:latin typeface="+mn-lt"/>
              </a:rPr>
              <a:t>Thropp</a:t>
            </a:r>
            <a:r>
              <a:rPr lang="en-GB" dirty="0">
                <a:latin typeface="+mn-lt"/>
              </a:rPr>
              <a:t>.</a:t>
            </a:r>
          </a:p>
          <a:p>
            <a:endParaRPr lang="en-GB" dirty="0">
              <a:latin typeface="+mn-lt"/>
            </a:endParaRPr>
          </a:p>
          <a:p>
            <a:r>
              <a:rPr lang="en-GB" dirty="0">
                <a:latin typeface="+mn-lt"/>
              </a:rPr>
              <a:t>Elphaba has suffered prejudice and discriminatory behaviour all her life, due to the colour of her skin. Yet she aspires always to do good and, together with </a:t>
            </a:r>
            <a:r>
              <a:rPr lang="en-GB" dirty="0" err="1">
                <a:latin typeface="+mn-lt"/>
              </a:rPr>
              <a:t>Galinda</a:t>
            </a:r>
            <a:r>
              <a:rPr lang="en-GB" dirty="0">
                <a:latin typeface="+mn-lt"/>
              </a:rPr>
              <a:t>, embarks on a journey to meet the ‘Wonderful Wizard’ to win justice and freedom for the increasingly oppressed animals of Oz.</a:t>
            </a:r>
          </a:p>
          <a:p>
            <a:endParaRPr lang="en-GB" dirty="0">
              <a:latin typeface="+mn-lt"/>
            </a:endParaRPr>
          </a:p>
          <a:p>
            <a:r>
              <a:rPr lang="en-GB" dirty="0">
                <a:latin typeface="+mn-lt"/>
              </a:rPr>
              <a:t>But on discovering the truth behind their harassment and persecution, Elphaba and </a:t>
            </a:r>
            <a:r>
              <a:rPr lang="en-GB" dirty="0" err="1">
                <a:latin typeface="+mn-lt"/>
              </a:rPr>
              <a:t>Galinda’s</a:t>
            </a:r>
            <a:r>
              <a:rPr lang="en-GB" dirty="0">
                <a:latin typeface="+mn-lt"/>
              </a:rPr>
              <a:t> friendship reaches a crossroads, and their lives take very different paths. </a:t>
            </a:r>
            <a:r>
              <a:rPr lang="en-GB" dirty="0" err="1">
                <a:latin typeface="+mn-lt"/>
              </a:rPr>
              <a:t>Galinda’s</a:t>
            </a:r>
            <a:r>
              <a:rPr lang="en-GB" dirty="0">
                <a:latin typeface="+mn-lt"/>
              </a:rPr>
              <a:t> unflinching desire for popularity sees her seduced by power while Elphaba’s determination to remain true to herself, and to those around her, will have unexpected and shocking consequences for her future. </a:t>
            </a:r>
          </a:p>
          <a:p>
            <a:endParaRPr lang="en-GB" dirty="0">
              <a:latin typeface="+mn-lt"/>
            </a:endParaRPr>
          </a:p>
          <a:p>
            <a:r>
              <a:rPr lang="en-GB" dirty="0">
                <a:latin typeface="+mn-lt"/>
              </a:rPr>
              <a:t>The leaders of Oz seek to urgently distract their citizens from the truth that Elphaba has uncovered at the heart of their corrupt regime and the innocent outsider is all-too-easily condemned as a “wicked witch”. </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9966af0-fc6d-423a-b7f6-94e0587b3383">
      <Terms xmlns="http://schemas.microsoft.com/office/infopath/2007/PartnerControls"/>
    </lcf76f155ced4ddcb4097134ff3c332f>
    <TaxCatchAll xmlns="33bcd4d9-427e-4fbb-9316-72b4cceb92f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7F12F21DF05CA4689011F00E676D4B5" ma:contentTypeVersion="16" ma:contentTypeDescription="Create a new document." ma:contentTypeScope="" ma:versionID="ba11c7215b9a64acce5bccbdbc67fab2">
  <xsd:schema xmlns:xsd="http://www.w3.org/2001/XMLSchema" xmlns:xs="http://www.w3.org/2001/XMLSchema" xmlns:p="http://schemas.microsoft.com/office/2006/metadata/properties" xmlns:ns2="33bcd4d9-427e-4fbb-9316-72b4cceb92f6" xmlns:ns3="29966af0-fc6d-423a-b7f6-94e0587b3383" targetNamespace="http://schemas.microsoft.com/office/2006/metadata/properties" ma:root="true" ma:fieldsID="cd19ba94a101b306953452c5cdb61c6c" ns2:_="" ns3:_="">
    <xsd:import namespace="33bcd4d9-427e-4fbb-9316-72b4cceb92f6"/>
    <xsd:import namespace="29966af0-fc6d-423a-b7f6-94e0587b3383"/>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bcd4d9-427e-4fbb-9316-72b4cceb92f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b24fd3b-70f7-4c52-a1a5-928627653865}" ma:internalName="TaxCatchAll" ma:showField="CatchAllData" ma:web="33bcd4d9-427e-4fbb-9316-72b4cceb92f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9966af0-fc6d-423a-b7f6-94e0587b338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87df421-5cef-4149-b4e5-5803b99dcf30"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2EC5B2-AE7D-4B95-B170-3398FA82A315}">
  <ds:schemaRefs>
    <ds:schemaRef ds:uri="http://schemas.microsoft.com/office/2006/metadata/properties"/>
    <ds:schemaRef ds:uri="http://schemas.microsoft.com/office/infopath/2007/PartnerControls"/>
    <ds:schemaRef ds:uri="29966af0-fc6d-423a-b7f6-94e0587b3383"/>
    <ds:schemaRef ds:uri="33bcd4d9-427e-4fbb-9316-72b4cceb92f6"/>
  </ds:schemaRefs>
</ds:datastoreItem>
</file>

<file path=customXml/itemProps2.xml><?xml version="1.0" encoding="utf-8"?>
<ds:datastoreItem xmlns:ds="http://schemas.openxmlformats.org/officeDocument/2006/customXml" ds:itemID="{5B520B19-C12A-4E64-92E1-0E102456A5AA}">
  <ds:schemaRefs>
    <ds:schemaRef ds:uri="http://schemas.microsoft.com/sharepoint/v3/contenttype/forms"/>
  </ds:schemaRefs>
</ds:datastoreItem>
</file>

<file path=customXml/itemProps3.xml><?xml version="1.0" encoding="utf-8"?>
<ds:datastoreItem xmlns:ds="http://schemas.openxmlformats.org/officeDocument/2006/customXml" ds:itemID="{4809407A-9FFB-42E5-BF3F-D2709F27B4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3bcd4d9-427e-4fbb-9316-72b4cceb92f6"/>
    <ds:schemaRef ds:uri="29966af0-fc6d-423a-b7f6-94e0587b33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161</TotalTime>
  <Words>1808</Words>
  <Application>Microsoft Office PowerPoint</Application>
  <PresentationFormat>On-screen Show (16:9)</PresentationFormat>
  <Paragraphs>162</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Trade Gothic LT Std Cn</vt:lpstr>
      <vt:lpstr>Simple Light</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cp:lastModifiedBy>Gemma Holmes</cp:lastModifiedBy>
  <cp:revision>1</cp:revision>
  <dcterms:modified xsi:type="dcterms:W3CDTF">2023-01-03T17:36:16Z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0x010100E7F12F21DF05CA4689011F00E676D4B5</vt:lpwstr>
  </property>
  <property fmtid="{D5CDD505-2E9C-101B-9397-08002B2CF9AE}" pid="3" name="MediaServiceImageTags">
    <vt:lpwstr/>
  </property>
</Properties>
</file>